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9" r:id="rId1"/>
  </p:sldMasterIdLst>
  <p:sldIdLst>
    <p:sldId id="256" r:id="rId2"/>
    <p:sldId id="264" r:id="rId3"/>
    <p:sldId id="257" r:id="rId4"/>
    <p:sldId id="267" r:id="rId5"/>
    <p:sldId id="265" r:id="rId6"/>
    <p:sldId id="261" r:id="rId7"/>
    <p:sldId id="268" r:id="rId8"/>
    <p:sldId id="269" r:id="rId9"/>
    <p:sldId id="262" r:id="rId10"/>
    <p:sldId id="266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hul Shah" initials="RS" lastIdx="3" clrIdx="0">
    <p:extLst>
      <p:ext uri="{19B8F6BF-5375-455C-9EA6-DF929625EA0E}">
        <p15:presenceInfo xmlns:p15="http://schemas.microsoft.com/office/powerpoint/2012/main" userId="8672cfc50502273c" providerId="Windows Live"/>
      </p:ext>
    </p:extLst>
  </p:cmAuthor>
  <p:cmAuthor id="2" name="Rob G" initials="RG" lastIdx="1" clrIdx="1">
    <p:extLst>
      <p:ext uri="{19B8F6BF-5375-455C-9EA6-DF929625EA0E}">
        <p15:presenceInfo xmlns:p15="http://schemas.microsoft.com/office/powerpoint/2012/main" userId="09b0f23d00f89b0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42CD"/>
    <a:srgbClr val="AB4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5135A1-8F3C-4510-856F-E0EFFD03DE97}" v="1534" dt="2020-01-16T14:58:59.835"/>
    <p1510:client id="{3DDFE4AD-4440-4079-BAE2-C3D1BCE6EB82}" v="3" dt="2020-01-16T15:23:08.952"/>
    <p1510:client id="{3F4C8600-D130-4EEC-967C-5912D07DECA5}" v="192" dt="2020-01-16T15:49:40.269"/>
    <p1510:client id="{5391239D-F866-422C-873B-6B74A89C9DE3}" v="22" dt="2020-01-16T14:53:33.419"/>
    <p1510:client id="{6722AA5D-46DC-4F07-BCB8-85D856FAA332}" v="1" dt="2020-01-17T10:23:21.349"/>
    <p1510:client id="{6AC5AF9F-6691-4269-97B5-0A343EFC62D3}" v="1434" dt="2020-01-16T17:20:02.244"/>
    <p1510:client id="{B054CA65-2430-4BDB-B490-369AF2F0F11B}" v="78" dt="2020-01-17T06:22:25.707"/>
    <p1510:client id="{B11D37E1-4B8B-4E5D-AB06-687B71849E90}" v="166" dt="2020-01-08T17:50:36.490"/>
    <p1510:client id="{B809E4E3-CAF2-4143-8300-81E0201158B1}" v="387" dt="2020-01-17T10:31:43.406"/>
    <p1510:client id="{BB119748-2E34-4E31-9AFA-38AF3D3DC072}" v="7" dt="2020-01-17T08:30:38.144"/>
    <p1510:client id="{BC55918F-300F-4055-8219-579429765338}" v="23" dt="2020-01-16T23:09:39.844"/>
    <p1510:client id="{D038D4B5-D35F-4562-A330-35BCA5B11CEB}" v="44" dt="2020-01-16T17:12:31.359"/>
    <p1510:client id="{D7C519F4-C8EA-4492-9364-DF4FDC14C66D}" v="213" dt="2020-01-11T12:14:28.111"/>
    <p1510:client id="{DC523D10-3D98-47C8-A20C-049340A4ACE1}" v="731" dt="2020-01-17T11:10:40.532"/>
    <p1510:client id="{EE1E23C1-025E-4B18-86FA-E10818F77EC2}" v="6014" dt="2020-01-08T09:47:46.4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 G" userId="09b0f23d00f89b00" providerId="Windows Live" clId="Web-{B054CA65-2430-4BDB-B490-369AF2F0F11B}"/>
    <pc:docChg chg="modSld">
      <pc:chgData name="Rob G" userId="09b0f23d00f89b00" providerId="Windows Live" clId="Web-{B054CA65-2430-4BDB-B490-369AF2F0F11B}" dt="2020-01-17T06:22:25.707" v="73" actId="1076"/>
      <pc:docMkLst>
        <pc:docMk/>
      </pc:docMkLst>
      <pc:sldChg chg="addSp delSp addCm">
        <pc:chgData name="Rob G" userId="09b0f23d00f89b00" providerId="Windows Live" clId="Web-{B054CA65-2430-4BDB-B490-369AF2F0F11B}" dt="2020-01-17T06:22:14.879" v="71"/>
        <pc:sldMkLst>
          <pc:docMk/>
          <pc:sldMk cId="1379305003" sldId="256"/>
        </pc:sldMkLst>
        <pc:picChg chg="del">
          <ac:chgData name="Rob G" userId="09b0f23d00f89b00" providerId="Windows Live" clId="Web-{B054CA65-2430-4BDB-B490-369AF2F0F11B}" dt="2020-01-17T06:22:14.238" v="70"/>
          <ac:picMkLst>
            <pc:docMk/>
            <pc:sldMk cId="1379305003" sldId="256"/>
            <ac:picMk id="2" creationId="{6D9DA8F9-5CD7-4AE6-A866-7FCA33936500}"/>
          </ac:picMkLst>
        </pc:picChg>
        <pc:picChg chg="add">
          <ac:chgData name="Rob G" userId="09b0f23d00f89b00" providerId="Windows Live" clId="Web-{B054CA65-2430-4BDB-B490-369AF2F0F11B}" dt="2020-01-17T06:22:14.879" v="71"/>
          <ac:picMkLst>
            <pc:docMk/>
            <pc:sldMk cId="1379305003" sldId="256"/>
            <ac:picMk id="3" creationId="{BAA4594A-3E2B-4E0C-A8E1-8AA869CA2B1D}"/>
          </ac:picMkLst>
        </pc:picChg>
      </pc:sldChg>
      <pc:sldChg chg="addSp delSp">
        <pc:chgData name="Rob G" userId="09b0f23d00f89b00" providerId="Windows Live" clId="Web-{B054CA65-2430-4BDB-B490-369AF2F0F11B}" dt="2020-01-17T06:20:52.831" v="67"/>
        <pc:sldMkLst>
          <pc:docMk/>
          <pc:sldMk cId="2734372490" sldId="257"/>
        </pc:sldMkLst>
        <pc:picChg chg="del">
          <ac:chgData name="Rob G" userId="09b0f23d00f89b00" providerId="Windows Live" clId="Web-{B054CA65-2430-4BDB-B490-369AF2F0F11B}" dt="2020-01-17T06:20:52.066" v="66"/>
          <ac:picMkLst>
            <pc:docMk/>
            <pc:sldMk cId="2734372490" sldId="257"/>
            <ac:picMk id="2" creationId="{EF9D365F-41BA-4451-A918-E396FF42EE0D}"/>
          </ac:picMkLst>
        </pc:picChg>
        <pc:picChg chg="add">
          <ac:chgData name="Rob G" userId="09b0f23d00f89b00" providerId="Windows Live" clId="Web-{B054CA65-2430-4BDB-B490-369AF2F0F11B}" dt="2020-01-17T06:20:52.831" v="67"/>
          <ac:picMkLst>
            <pc:docMk/>
            <pc:sldMk cId="2734372490" sldId="257"/>
            <ac:picMk id="3" creationId="{9D1B12B5-1B1B-43A6-AF26-FC30B26E792A}"/>
          </ac:picMkLst>
        </pc:picChg>
      </pc:sldChg>
      <pc:sldChg chg="addSp modSp">
        <pc:chgData name="Rob G" userId="09b0f23d00f89b00" providerId="Windows Live" clId="Web-{B054CA65-2430-4BDB-B490-369AF2F0F11B}" dt="2020-01-17T06:20:40.066" v="65" actId="1076"/>
        <pc:sldMkLst>
          <pc:docMk/>
          <pc:sldMk cId="880105533" sldId="258"/>
        </pc:sldMkLst>
        <pc:spChg chg="mod">
          <ac:chgData name="Rob G" userId="09b0f23d00f89b00" providerId="Windows Live" clId="Web-{B054CA65-2430-4BDB-B490-369AF2F0F11B}" dt="2020-01-17T06:20:40.066" v="65" actId="1076"/>
          <ac:spMkLst>
            <pc:docMk/>
            <pc:sldMk cId="880105533" sldId="258"/>
            <ac:spMk id="8" creationId="{718CCB0A-AD38-4797-B853-7F76AD83B49F}"/>
          </ac:spMkLst>
        </pc:spChg>
        <pc:picChg chg="add">
          <ac:chgData name="Rob G" userId="09b0f23d00f89b00" providerId="Windows Live" clId="Web-{B054CA65-2430-4BDB-B490-369AF2F0F11B}" dt="2020-01-17T06:20:30.488" v="64"/>
          <ac:picMkLst>
            <pc:docMk/>
            <pc:sldMk cId="880105533" sldId="258"/>
            <ac:picMk id="3" creationId="{FD45C19C-B5A4-4360-BAB9-699C3E187AEB}"/>
          </ac:picMkLst>
        </pc:picChg>
      </pc:sldChg>
      <pc:sldChg chg="addSp">
        <pc:chgData name="Rob G" userId="09b0f23d00f89b00" providerId="Windows Live" clId="Web-{B054CA65-2430-4BDB-B490-369AF2F0F11B}" dt="2020-01-17T06:19:57.441" v="58"/>
        <pc:sldMkLst>
          <pc:docMk/>
          <pc:sldMk cId="884981508" sldId="259"/>
        </pc:sldMkLst>
        <pc:picChg chg="add">
          <ac:chgData name="Rob G" userId="09b0f23d00f89b00" providerId="Windows Live" clId="Web-{B054CA65-2430-4BDB-B490-369AF2F0F11B}" dt="2020-01-17T06:19:57.441" v="58"/>
          <ac:picMkLst>
            <pc:docMk/>
            <pc:sldMk cId="884981508" sldId="259"/>
            <ac:picMk id="8" creationId="{32F55251-7ACA-4942-9A4C-6281D55A1887}"/>
          </ac:picMkLst>
        </pc:picChg>
      </pc:sldChg>
      <pc:sldChg chg="addSp">
        <pc:chgData name="Rob G" userId="09b0f23d00f89b00" providerId="Windows Live" clId="Web-{B054CA65-2430-4BDB-B490-369AF2F0F11B}" dt="2020-01-17T06:20:02.894" v="59"/>
        <pc:sldMkLst>
          <pc:docMk/>
          <pc:sldMk cId="236068799" sldId="260"/>
        </pc:sldMkLst>
        <pc:picChg chg="add">
          <ac:chgData name="Rob G" userId="09b0f23d00f89b00" providerId="Windows Live" clId="Web-{B054CA65-2430-4BDB-B490-369AF2F0F11B}" dt="2020-01-17T06:20:02.894" v="59"/>
          <ac:picMkLst>
            <pc:docMk/>
            <pc:sldMk cId="236068799" sldId="260"/>
            <ac:picMk id="4" creationId="{D6C2E4CF-6821-4433-ADF4-2CE53FFBE334}"/>
          </ac:picMkLst>
        </pc:picChg>
      </pc:sldChg>
      <pc:sldChg chg="addSp modSp">
        <pc:chgData name="Rob G" userId="09b0f23d00f89b00" providerId="Windows Live" clId="Web-{B054CA65-2430-4BDB-B490-369AF2F0F11B}" dt="2020-01-17T06:20:21.347" v="62" actId="1076"/>
        <pc:sldMkLst>
          <pc:docMk/>
          <pc:sldMk cId="2925826490" sldId="261"/>
        </pc:sldMkLst>
        <pc:picChg chg="add">
          <ac:chgData name="Rob G" userId="09b0f23d00f89b00" providerId="Windows Live" clId="Web-{B054CA65-2430-4BDB-B490-369AF2F0F11B}" dt="2020-01-17T06:20:11.409" v="60"/>
          <ac:picMkLst>
            <pc:docMk/>
            <pc:sldMk cId="2925826490" sldId="261"/>
            <ac:picMk id="3" creationId="{BF1F5822-4651-4766-B4AB-A6CC960622C0}"/>
          </ac:picMkLst>
        </pc:picChg>
        <pc:picChg chg="mod">
          <ac:chgData name="Rob G" userId="09b0f23d00f89b00" providerId="Windows Live" clId="Web-{B054CA65-2430-4BDB-B490-369AF2F0F11B}" dt="2020-01-17T06:20:21.347" v="62" actId="1076"/>
          <ac:picMkLst>
            <pc:docMk/>
            <pc:sldMk cId="2925826490" sldId="261"/>
            <ac:picMk id="5" creationId="{77DD1F86-7F15-43B4-B6AB-9C00080A2D5D}"/>
          </ac:picMkLst>
        </pc:picChg>
      </pc:sldChg>
      <pc:sldChg chg="modSp">
        <pc:chgData name="Rob G" userId="09b0f23d00f89b00" providerId="Windows Live" clId="Web-{B054CA65-2430-4BDB-B490-369AF2F0F11B}" dt="2020-01-17T06:17:13.189" v="33"/>
        <pc:sldMkLst>
          <pc:docMk/>
          <pc:sldMk cId="2481754649" sldId="262"/>
        </pc:sldMkLst>
        <pc:spChg chg="mod">
          <ac:chgData name="Rob G" userId="09b0f23d00f89b00" providerId="Windows Live" clId="Web-{B054CA65-2430-4BDB-B490-369AF2F0F11B}" dt="2020-01-17T06:17:07.392" v="32"/>
          <ac:spMkLst>
            <pc:docMk/>
            <pc:sldMk cId="2481754649" sldId="262"/>
            <ac:spMk id="2" creationId="{4AF4CE45-3D3E-4836-81A4-F75CDD3A6148}"/>
          </ac:spMkLst>
        </pc:spChg>
        <pc:spChg chg="mod">
          <ac:chgData name="Rob G" userId="09b0f23d00f89b00" providerId="Windows Live" clId="Web-{B054CA65-2430-4BDB-B490-369AF2F0F11B}" dt="2020-01-17T06:16:25.377" v="20"/>
          <ac:spMkLst>
            <pc:docMk/>
            <pc:sldMk cId="2481754649" sldId="262"/>
            <ac:spMk id="3" creationId="{E0B28461-67E7-42CD-98CB-4A98C5218F23}"/>
          </ac:spMkLst>
        </pc:spChg>
        <pc:spChg chg="mod">
          <ac:chgData name="Rob G" userId="09b0f23d00f89b00" providerId="Windows Live" clId="Web-{B054CA65-2430-4BDB-B490-369AF2F0F11B}" dt="2020-01-17T06:15:59.392" v="18" actId="14100"/>
          <ac:spMkLst>
            <pc:docMk/>
            <pc:sldMk cId="2481754649" sldId="262"/>
            <ac:spMk id="5" creationId="{31BEBF9B-5224-40E3-BFDE-458B2EA13519}"/>
          </ac:spMkLst>
        </pc:spChg>
        <pc:spChg chg="mod">
          <ac:chgData name="Rob G" userId="09b0f23d00f89b00" providerId="Windows Live" clId="Web-{B054CA65-2430-4BDB-B490-369AF2F0F11B}" dt="2020-01-17T06:17:13.189" v="33"/>
          <ac:spMkLst>
            <pc:docMk/>
            <pc:sldMk cId="2481754649" sldId="262"/>
            <ac:spMk id="7" creationId="{5DEED532-EE26-401C-BF97-62CFB14EBB82}"/>
          </ac:spMkLst>
        </pc:spChg>
        <pc:picChg chg="mod">
          <ac:chgData name="Rob G" userId="09b0f23d00f89b00" providerId="Windows Live" clId="Web-{B054CA65-2430-4BDB-B490-369AF2F0F11B}" dt="2020-01-17T06:15:41.548" v="16" actId="1076"/>
          <ac:picMkLst>
            <pc:docMk/>
            <pc:sldMk cId="2481754649" sldId="262"/>
            <ac:picMk id="4" creationId="{B424D1CE-9362-44A3-B73B-42F01126E12D}"/>
          </ac:picMkLst>
        </pc:picChg>
      </pc:sldChg>
      <pc:sldChg chg="addSp modSp">
        <pc:chgData name="Rob G" userId="09b0f23d00f89b00" providerId="Windows Live" clId="Web-{B054CA65-2430-4BDB-B490-369AF2F0F11B}" dt="2020-01-17T06:19:42.815" v="55" actId="1076"/>
        <pc:sldMkLst>
          <pc:docMk/>
          <pc:sldMk cId="255623925" sldId="263"/>
        </pc:sldMkLst>
        <pc:picChg chg="add">
          <ac:chgData name="Rob G" userId="09b0f23d00f89b00" providerId="Windows Live" clId="Web-{B054CA65-2430-4BDB-B490-369AF2F0F11B}" dt="2020-01-17T06:19:26.362" v="51"/>
          <ac:picMkLst>
            <pc:docMk/>
            <pc:sldMk cId="255623925" sldId="263"/>
            <ac:picMk id="3" creationId="{49E544E7-526A-42B4-8E17-7ED161EEAE6A}"/>
          </ac:picMkLst>
        </pc:picChg>
        <pc:picChg chg="mod">
          <ac:chgData name="Rob G" userId="09b0f23d00f89b00" providerId="Windows Live" clId="Web-{B054CA65-2430-4BDB-B490-369AF2F0F11B}" dt="2020-01-17T06:19:42.815" v="55" actId="1076"/>
          <ac:picMkLst>
            <pc:docMk/>
            <pc:sldMk cId="255623925" sldId="263"/>
            <ac:picMk id="8" creationId="{39267BD5-DD7B-4AA1-BB16-612C1EA1DB1F}"/>
          </ac:picMkLst>
        </pc:picChg>
        <pc:picChg chg="mod">
          <ac:chgData name="Rob G" userId="09b0f23d00f89b00" providerId="Windows Live" clId="Web-{B054CA65-2430-4BDB-B490-369AF2F0F11B}" dt="2020-01-17T06:19:42.768" v="54" actId="1076"/>
          <ac:picMkLst>
            <pc:docMk/>
            <pc:sldMk cId="255623925" sldId="263"/>
            <ac:picMk id="14" creationId="{EF5CC54D-0595-4D67-AFF8-FFDAAD90679D}"/>
          </ac:picMkLst>
        </pc:picChg>
      </pc:sldChg>
      <pc:sldChg chg="addSp modSp">
        <pc:chgData name="Rob G" userId="09b0f23d00f89b00" providerId="Windows Live" clId="Web-{B054CA65-2430-4BDB-B490-369AF2F0F11B}" dt="2020-01-17T06:22:25.707" v="73" actId="1076"/>
        <pc:sldMkLst>
          <pc:docMk/>
          <pc:sldMk cId="3417416040" sldId="264"/>
        </pc:sldMkLst>
        <pc:picChg chg="add">
          <ac:chgData name="Rob G" userId="09b0f23d00f89b00" providerId="Windows Live" clId="Web-{B054CA65-2430-4BDB-B490-369AF2F0F11B}" dt="2020-01-17T06:22:09.051" v="69"/>
          <ac:picMkLst>
            <pc:docMk/>
            <pc:sldMk cId="3417416040" sldId="264"/>
            <ac:picMk id="7" creationId="{22AAD089-8C1F-4903-939C-47D497EEB72A}"/>
          </ac:picMkLst>
        </pc:picChg>
        <pc:picChg chg="mod">
          <ac:chgData name="Rob G" userId="09b0f23d00f89b00" providerId="Windows Live" clId="Web-{B054CA65-2430-4BDB-B490-369AF2F0F11B}" dt="2020-01-17T06:22:25.707" v="73" actId="1076"/>
          <ac:picMkLst>
            <pc:docMk/>
            <pc:sldMk cId="3417416040" sldId="264"/>
            <ac:picMk id="8" creationId="{39267BD5-DD7B-4AA1-BB16-612C1EA1DB1F}"/>
          </ac:picMkLst>
        </pc:picChg>
        <pc:picChg chg="mod">
          <ac:chgData name="Rob G" userId="09b0f23d00f89b00" providerId="Windows Live" clId="Web-{B054CA65-2430-4BDB-B490-369AF2F0F11B}" dt="2020-01-17T06:22:25.691" v="72" actId="1076"/>
          <ac:picMkLst>
            <pc:docMk/>
            <pc:sldMk cId="3417416040" sldId="264"/>
            <ac:picMk id="14" creationId="{EF5CC54D-0595-4D67-AFF8-FFDAAD90679D}"/>
          </ac:picMkLst>
        </pc:picChg>
      </pc:sldChg>
      <pc:sldChg chg="addSp">
        <pc:chgData name="Rob G" userId="09b0f23d00f89b00" providerId="Windows Live" clId="Web-{B054CA65-2430-4BDB-B490-369AF2F0F11B}" dt="2020-01-17T06:20:24.988" v="63"/>
        <pc:sldMkLst>
          <pc:docMk/>
          <pc:sldMk cId="2727864672" sldId="265"/>
        </pc:sldMkLst>
        <pc:picChg chg="add">
          <ac:chgData name="Rob G" userId="09b0f23d00f89b00" providerId="Windows Live" clId="Web-{B054CA65-2430-4BDB-B490-369AF2F0F11B}" dt="2020-01-17T06:20:24.988" v="63"/>
          <ac:picMkLst>
            <pc:docMk/>
            <pc:sldMk cId="2727864672" sldId="265"/>
            <ac:picMk id="7" creationId="{F2F962C7-7F88-49A5-8DF1-658199808321}"/>
          </ac:picMkLst>
        </pc:picChg>
      </pc:sldChg>
      <pc:sldChg chg="addSp delSp modSp">
        <pc:chgData name="Rob G" userId="09b0f23d00f89b00" providerId="Windows Live" clId="Web-{B054CA65-2430-4BDB-B490-369AF2F0F11B}" dt="2020-01-17T06:19:49.800" v="57"/>
        <pc:sldMkLst>
          <pc:docMk/>
          <pc:sldMk cId="559073624" sldId="266"/>
        </pc:sldMkLst>
        <pc:spChg chg="mod">
          <ac:chgData name="Rob G" userId="09b0f23d00f89b00" providerId="Windows Live" clId="Web-{B054CA65-2430-4BDB-B490-369AF2F0F11B}" dt="2020-01-17T06:18:38.799" v="45" actId="1076"/>
          <ac:spMkLst>
            <pc:docMk/>
            <pc:sldMk cId="559073624" sldId="266"/>
            <ac:spMk id="2" creationId="{4AF4CE45-3D3E-4836-81A4-F75CDD3A6148}"/>
          </ac:spMkLst>
        </pc:spChg>
        <pc:picChg chg="add">
          <ac:chgData name="Rob G" userId="09b0f23d00f89b00" providerId="Windows Live" clId="Web-{B054CA65-2430-4BDB-B490-369AF2F0F11B}" dt="2020-01-17T06:19:49.800" v="57"/>
          <ac:picMkLst>
            <pc:docMk/>
            <pc:sldMk cId="559073624" sldId="266"/>
            <ac:picMk id="3" creationId="{963EA853-FEBE-4111-AB02-74AC23F505E1}"/>
          </ac:picMkLst>
        </pc:picChg>
        <pc:picChg chg="del">
          <ac:chgData name="Rob G" userId="09b0f23d00f89b00" providerId="Windows Live" clId="Web-{B054CA65-2430-4BDB-B490-369AF2F0F11B}" dt="2020-01-17T06:19:48.940" v="56"/>
          <ac:picMkLst>
            <pc:docMk/>
            <pc:sldMk cId="559073624" sldId="266"/>
            <ac:picMk id="4" creationId="{B424D1CE-9362-44A3-B73B-42F01126E12D}"/>
          </ac:picMkLst>
        </pc:picChg>
        <pc:picChg chg="mod">
          <ac:chgData name="Rob G" userId="09b0f23d00f89b00" providerId="Windows Live" clId="Web-{B054CA65-2430-4BDB-B490-369AF2F0F11B}" dt="2020-01-17T06:18:41.112" v="46" actId="1076"/>
          <ac:picMkLst>
            <pc:docMk/>
            <pc:sldMk cId="559073624" sldId="266"/>
            <ac:picMk id="9" creationId="{A61CFB02-D307-402E-A5AD-E4B4AAC35BDF}"/>
          </ac:picMkLst>
        </pc:picChg>
        <pc:picChg chg="mod">
          <ac:chgData name="Rob G" userId="09b0f23d00f89b00" providerId="Windows Live" clId="Web-{B054CA65-2430-4BDB-B490-369AF2F0F11B}" dt="2020-01-17T06:18:45.393" v="49" actId="1076"/>
          <ac:picMkLst>
            <pc:docMk/>
            <pc:sldMk cId="559073624" sldId="266"/>
            <ac:picMk id="11" creationId="{83CD0A8B-BD67-4D06-90CC-F3378E225417}"/>
          </ac:picMkLst>
        </pc:picChg>
        <pc:picChg chg="mod">
          <ac:chgData name="Rob G" userId="09b0f23d00f89b00" providerId="Windows Live" clId="Web-{B054CA65-2430-4BDB-B490-369AF2F0F11B}" dt="2020-01-17T06:18:47.893" v="50" actId="1076"/>
          <ac:picMkLst>
            <pc:docMk/>
            <pc:sldMk cId="559073624" sldId="266"/>
            <ac:picMk id="13" creationId="{8833E71F-6CE4-417F-8869-036270FBE7EA}"/>
          </ac:picMkLst>
        </pc:picChg>
        <pc:picChg chg="mod">
          <ac:chgData name="Rob G" userId="09b0f23d00f89b00" providerId="Windows Live" clId="Web-{B054CA65-2430-4BDB-B490-369AF2F0F11B}" dt="2020-01-17T06:18:42.690" v="47" actId="1076"/>
          <ac:picMkLst>
            <pc:docMk/>
            <pc:sldMk cId="559073624" sldId="266"/>
            <ac:picMk id="15" creationId="{6B07C838-408F-455A-B261-2B86E6DA9126}"/>
          </ac:picMkLst>
        </pc:picChg>
      </pc:sldChg>
    </pc:docChg>
  </pc:docChgLst>
  <pc:docChgLst>
    <pc:chgData name="Rob G" userId="09b0f23d00f89b00" providerId="Windows Live" clId="Web-{DC523D10-3D98-47C8-A20C-049340A4ACE1}"/>
    <pc:docChg chg="addSld delSld modSld sldOrd">
      <pc:chgData name="Rob G" userId="09b0f23d00f89b00" providerId="Windows Live" clId="Web-{DC523D10-3D98-47C8-A20C-049340A4ACE1}" dt="2020-01-17T11:10:40.532" v="723"/>
      <pc:docMkLst>
        <pc:docMk/>
      </pc:docMkLst>
      <pc:sldChg chg="delSp">
        <pc:chgData name="Rob G" userId="09b0f23d00f89b00" providerId="Windows Live" clId="Web-{DC523D10-3D98-47C8-A20C-049340A4ACE1}" dt="2020-01-17T11:10:40.532" v="723"/>
        <pc:sldMkLst>
          <pc:docMk/>
          <pc:sldMk cId="1379305003" sldId="256"/>
        </pc:sldMkLst>
        <pc:picChg chg="del">
          <ac:chgData name="Rob G" userId="09b0f23d00f89b00" providerId="Windows Live" clId="Web-{DC523D10-3D98-47C8-A20C-049340A4ACE1}" dt="2020-01-17T11:10:40.532" v="723"/>
          <ac:picMkLst>
            <pc:docMk/>
            <pc:sldMk cId="1379305003" sldId="256"/>
            <ac:picMk id="3" creationId="{BAA4594A-3E2B-4E0C-A8E1-8AA869CA2B1D}"/>
          </ac:picMkLst>
        </pc:picChg>
      </pc:sldChg>
      <pc:sldChg chg="modSp">
        <pc:chgData name="Rob G" userId="09b0f23d00f89b00" providerId="Windows Live" clId="Web-{DC523D10-3D98-47C8-A20C-049340A4ACE1}" dt="2020-01-17T11:09:58.250" v="722" actId="20577"/>
        <pc:sldMkLst>
          <pc:docMk/>
          <pc:sldMk cId="2734372490" sldId="257"/>
        </pc:sldMkLst>
        <pc:spChg chg="mod">
          <ac:chgData name="Rob G" userId="09b0f23d00f89b00" providerId="Windows Live" clId="Web-{DC523D10-3D98-47C8-A20C-049340A4ACE1}" dt="2020-01-17T11:09:58.250" v="722" actId="20577"/>
          <ac:spMkLst>
            <pc:docMk/>
            <pc:sldMk cId="2734372490" sldId="257"/>
            <ac:spMk id="6" creationId="{19582613-8B25-4128-B7AF-0A48F28DC5CC}"/>
          </ac:spMkLst>
        </pc:spChg>
      </pc:sldChg>
      <pc:sldChg chg="addSp delSp modSp del">
        <pc:chgData name="Rob G" userId="09b0f23d00f89b00" providerId="Windows Live" clId="Web-{DC523D10-3D98-47C8-A20C-049340A4ACE1}" dt="2020-01-17T10:24:44.750" v="116"/>
        <pc:sldMkLst>
          <pc:docMk/>
          <pc:sldMk cId="880105533" sldId="258"/>
        </pc:sldMkLst>
        <pc:spChg chg="del">
          <ac:chgData name="Rob G" userId="09b0f23d00f89b00" providerId="Windows Live" clId="Web-{DC523D10-3D98-47C8-A20C-049340A4ACE1}" dt="2020-01-17T10:23:58.890" v="107"/>
          <ac:spMkLst>
            <pc:docMk/>
            <pc:sldMk cId="880105533" sldId="258"/>
            <ac:spMk id="8" creationId="{718CCB0A-AD38-4797-B853-7F76AD83B49F}"/>
          </ac:spMkLst>
        </pc:spChg>
        <pc:picChg chg="del">
          <ac:chgData name="Rob G" userId="09b0f23d00f89b00" providerId="Windows Live" clId="Web-{DC523D10-3D98-47C8-A20C-049340A4ACE1}" dt="2020-01-17T10:24:07.141" v="109"/>
          <ac:picMkLst>
            <pc:docMk/>
            <pc:sldMk cId="880105533" sldId="258"/>
            <ac:picMk id="3" creationId="{FD45C19C-B5A4-4360-BAB9-699C3E187AEB}"/>
          </ac:picMkLst>
        </pc:picChg>
        <pc:picChg chg="add mod">
          <ac:chgData name="Rob G" userId="09b0f23d00f89b00" providerId="Windows Live" clId="Web-{DC523D10-3D98-47C8-A20C-049340A4ACE1}" dt="2020-01-17T10:24:31.453" v="112" actId="1076"/>
          <ac:picMkLst>
            <pc:docMk/>
            <pc:sldMk cId="880105533" sldId="258"/>
            <ac:picMk id="5" creationId="{BC8374FE-9350-4365-9607-4AA01E32DBCF}"/>
          </ac:picMkLst>
        </pc:picChg>
      </pc:sldChg>
      <pc:sldChg chg="del">
        <pc:chgData name="Rob G" userId="09b0f23d00f89b00" providerId="Windows Live" clId="Web-{DC523D10-3D98-47C8-A20C-049340A4ACE1}" dt="2020-01-17T10:42:32.860" v="686"/>
        <pc:sldMkLst>
          <pc:docMk/>
          <pc:sldMk cId="884981508" sldId="259"/>
        </pc:sldMkLst>
      </pc:sldChg>
      <pc:sldChg chg="del">
        <pc:chgData name="Rob G" userId="09b0f23d00f89b00" providerId="Windows Live" clId="Web-{DC523D10-3D98-47C8-A20C-049340A4ACE1}" dt="2020-01-17T10:41:48.672" v="631"/>
        <pc:sldMkLst>
          <pc:docMk/>
          <pc:sldMk cId="236068799" sldId="260"/>
        </pc:sldMkLst>
      </pc:sldChg>
      <pc:sldChg chg="modSp">
        <pc:chgData name="Rob G" userId="09b0f23d00f89b00" providerId="Windows Live" clId="Web-{DC523D10-3D98-47C8-A20C-049340A4ACE1}" dt="2020-01-17T10:27:44.078" v="124" actId="1076"/>
        <pc:sldMkLst>
          <pc:docMk/>
          <pc:sldMk cId="2925826490" sldId="261"/>
        </pc:sldMkLst>
        <pc:spChg chg="mod">
          <ac:chgData name="Rob G" userId="09b0f23d00f89b00" providerId="Windows Live" clId="Web-{DC523D10-3D98-47C8-A20C-049340A4ACE1}" dt="2020-01-17T07:45:46.232" v="102" actId="20577"/>
          <ac:spMkLst>
            <pc:docMk/>
            <pc:sldMk cId="2925826490" sldId="261"/>
            <ac:spMk id="2" creationId="{DA93FA07-5D6F-4CF9-85AD-6A4D59D05E92}"/>
          </ac:spMkLst>
        </pc:spChg>
        <pc:picChg chg="mod">
          <ac:chgData name="Rob G" userId="09b0f23d00f89b00" providerId="Windows Live" clId="Web-{DC523D10-3D98-47C8-A20C-049340A4ACE1}" dt="2020-01-17T10:27:44.078" v="124" actId="1076"/>
          <ac:picMkLst>
            <pc:docMk/>
            <pc:sldMk cId="2925826490" sldId="261"/>
            <ac:picMk id="5" creationId="{77DD1F86-7F15-43B4-B6AB-9C00080A2D5D}"/>
          </ac:picMkLst>
        </pc:picChg>
      </pc:sldChg>
      <pc:sldChg chg="modSp">
        <pc:chgData name="Rob G" userId="09b0f23d00f89b00" providerId="Windows Live" clId="Web-{DC523D10-3D98-47C8-A20C-049340A4ACE1}" dt="2020-01-17T11:08:40.766" v="698" actId="1076"/>
        <pc:sldMkLst>
          <pc:docMk/>
          <pc:sldMk cId="2481754649" sldId="262"/>
        </pc:sldMkLst>
        <pc:spChg chg="mod">
          <ac:chgData name="Rob G" userId="09b0f23d00f89b00" providerId="Windows Live" clId="Web-{DC523D10-3D98-47C8-A20C-049340A4ACE1}" dt="2020-01-17T11:07:09.813" v="695" actId="20577"/>
          <ac:spMkLst>
            <pc:docMk/>
            <pc:sldMk cId="2481754649" sldId="262"/>
            <ac:spMk id="2" creationId="{4AF4CE45-3D3E-4836-81A4-F75CDD3A6148}"/>
          </ac:spMkLst>
        </pc:spChg>
        <pc:spChg chg="mod">
          <ac:chgData name="Rob G" userId="09b0f23d00f89b00" providerId="Windows Live" clId="Web-{DC523D10-3D98-47C8-A20C-049340A4ACE1}" dt="2020-01-17T11:08:40.766" v="698" actId="1076"/>
          <ac:spMkLst>
            <pc:docMk/>
            <pc:sldMk cId="2481754649" sldId="262"/>
            <ac:spMk id="7" creationId="{5DEED532-EE26-401C-BF97-62CFB14EBB82}"/>
          </ac:spMkLst>
        </pc:spChg>
      </pc:sldChg>
      <pc:sldChg chg="addSp delSp modSp">
        <pc:chgData name="Rob G" userId="09b0f23d00f89b00" providerId="Windows Live" clId="Web-{DC523D10-3D98-47C8-A20C-049340A4ACE1}" dt="2020-01-17T07:39:02.981" v="32" actId="1076"/>
        <pc:sldMkLst>
          <pc:docMk/>
          <pc:sldMk cId="3417416040" sldId="264"/>
        </pc:sldMkLst>
        <pc:picChg chg="del">
          <ac:chgData name="Rob G" userId="09b0f23d00f89b00" providerId="Windows Live" clId="Web-{DC523D10-3D98-47C8-A20C-049340A4ACE1}" dt="2020-01-17T07:33:24.566" v="4"/>
          <ac:picMkLst>
            <pc:docMk/>
            <pc:sldMk cId="3417416040" sldId="264"/>
            <ac:picMk id="8" creationId="{39267BD5-DD7B-4AA1-BB16-612C1EA1DB1F}"/>
          </ac:picMkLst>
        </pc:picChg>
        <pc:picChg chg="add del mod">
          <ac:chgData name="Rob G" userId="09b0f23d00f89b00" providerId="Windows Live" clId="Web-{DC523D10-3D98-47C8-A20C-049340A4ACE1}" dt="2020-01-17T07:33:05.175" v="1"/>
          <ac:picMkLst>
            <pc:docMk/>
            <pc:sldMk cId="3417416040" sldId="264"/>
            <ac:picMk id="10" creationId="{0A0BAAFE-1CB0-465A-8DC5-FA9BDC5E6D19}"/>
          </ac:picMkLst>
        </pc:picChg>
        <pc:picChg chg="del">
          <ac:chgData name="Rob G" userId="09b0f23d00f89b00" providerId="Windows Live" clId="Web-{DC523D10-3D98-47C8-A20C-049340A4ACE1}" dt="2020-01-17T07:33:26.738" v="5"/>
          <ac:picMkLst>
            <pc:docMk/>
            <pc:sldMk cId="3417416040" sldId="264"/>
            <ac:picMk id="14" creationId="{EF5CC54D-0595-4D67-AFF8-FFDAAD90679D}"/>
          </ac:picMkLst>
        </pc:picChg>
        <pc:picChg chg="add mod">
          <ac:chgData name="Rob G" userId="09b0f23d00f89b00" providerId="Windows Live" clId="Web-{DC523D10-3D98-47C8-A20C-049340A4ACE1}" dt="2020-01-17T07:38:56.168" v="30" actId="1076"/>
          <ac:picMkLst>
            <pc:docMk/>
            <pc:sldMk cId="3417416040" sldId="264"/>
            <ac:picMk id="15" creationId="{9D2A3AB1-3AAF-45D1-9847-796A3A12BE50}"/>
          </ac:picMkLst>
        </pc:picChg>
        <pc:picChg chg="add del mod ord">
          <ac:chgData name="Rob G" userId="09b0f23d00f89b00" providerId="Windows Live" clId="Web-{DC523D10-3D98-47C8-A20C-049340A4ACE1}" dt="2020-01-17T07:38:04.215" v="24"/>
          <ac:picMkLst>
            <pc:docMk/>
            <pc:sldMk cId="3417416040" sldId="264"/>
            <ac:picMk id="17" creationId="{B243AEDC-8EBE-4CD1-A4A8-00BA02B43B38}"/>
          </ac:picMkLst>
        </pc:picChg>
        <pc:picChg chg="add mod ord">
          <ac:chgData name="Rob G" userId="09b0f23d00f89b00" providerId="Windows Live" clId="Web-{DC523D10-3D98-47C8-A20C-049340A4ACE1}" dt="2020-01-17T07:39:02.981" v="32" actId="1076"/>
          <ac:picMkLst>
            <pc:docMk/>
            <pc:sldMk cId="3417416040" sldId="264"/>
            <ac:picMk id="19" creationId="{47BEE07F-28EE-4308-B069-185311CFF727}"/>
          </ac:picMkLst>
        </pc:picChg>
      </pc:sldChg>
      <pc:sldChg chg="modSp">
        <pc:chgData name="Rob G" userId="09b0f23d00f89b00" providerId="Windows Live" clId="Web-{DC523D10-3D98-47C8-A20C-049340A4ACE1}" dt="2020-01-17T10:44:50.625" v="689" actId="1076"/>
        <pc:sldMkLst>
          <pc:docMk/>
          <pc:sldMk cId="2727864672" sldId="265"/>
        </pc:sldMkLst>
        <pc:spChg chg="mod">
          <ac:chgData name="Rob G" userId="09b0f23d00f89b00" providerId="Windows Live" clId="Web-{DC523D10-3D98-47C8-A20C-049340A4ACE1}" dt="2020-01-17T10:44:50.625" v="689" actId="1076"/>
          <ac:spMkLst>
            <pc:docMk/>
            <pc:sldMk cId="2727864672" sldId="265"/>
            <ac:spMk id="2" creationId="{B12A0393-211B-4C42-B14B-2984228DDFDE}"/>
          </ac:spMkLst>
        </pc:spChg>
        <pc:spChg chg="mod">
          <ac:chgData name="Rob G" userId="09b0f23d00f89b00" providerId="Windows Live" clId="Web-{DC523D10-3D98-47C8-A20C-049340A4ACE1}" dt="2020-01-17T07:41:23.684" v="54" actId="14100"/>
          <ac:spMkLst>
            <pc:docMk/>
            <pc:sldMk cId="2727864672" sldId="265"/>
            <ac:spMk id="3" creationId="{7E5CCA9E-497F-4660-891F-32DD46E5810F}"/>
          </ac:spMkLst>
        </pc:spChg>
        <pc:spChg chg="mod">
          <ac:chgData name="Rob G" userId="09b0f23d00f89b00" providerId="Windows Live" clId="Web-{DC523D10-3D98-47C8-A20C-049340A4ACE1}" dt="2020-01-17T07:41:05.231" v="46" actId="1076"/>
          <ac:spMkLst>
            <pc:docMk/>
            <pc:sldMk cId="2727864672" sldId="265"/>
            <ac:spMk id="5" creationId="{F9699E36-8F03-45C9-96AE-DAB9C8766335}"/>
          </ac:spMkLst>
        </pc:spChg>
        <pc:spChg chg="mod">
          <ac:chgData name="Rob G" userId="09b0f23d00f89b00" providerId="Windows Live" clId="Web-{DC523D10-3D98-47C8-A20C-049340A4ACE1}" dt="2020-01-17T10:44:47.203" v="688" actId="1076"/>
          <ac:spMkLst>
            <pc:docMk/>
            <pc:sldMk cId="2727864672" sldId="265"/>
            <ac:spMk id="6" creationId="{7BEA05F2-EE74-4DE9-9E4A-3479960EDE4D}"/>
          </ac:spMkLst>
        </pc:spChg>
        <pc:picChg chg="mod">
          <ac:chgData name="Rob G" userId="09b0f23d00f89b00" providerId="Windows Live" clId="Web-{DC523D10-3D98-47C8-A20C-049340A4ACE1}" dt="2020-01-17T07:41:40.856" v="58" actId="1076"/>
          <ac:picMkLst>
            <pc:docMk/>
            <pc:sldMk cId="2727864672" sldId="265"/>
            <ac:picMk id="4" creationId="{7F2792BD-CC11-48B2-AD7E-D36A11882EE7}"/>
          </ac:picMkLst>
        </pc:picChg>
        <pc:picChg chg="mod">
          <ac:chgData name="Rob G" userId="09b0f23d00f89b00" providerId="Windows Live" clId="Web-{DC523D10-3D98-47C8-A20C-049340A4ACE1}" dt="2020-01-17T07:41:42.887" v="59" actId="1076"/>
          <ac:picMkLst>
            <pc:docMk/>
            <pc:sldMk cId="2727864672" sldId="265"/>
            <ac:picMk id="8" creationId="{7671B7FD-0472-4A9E-9194-F15E1212A77E}"/>
          </ac:picMkLst>
        </pc:picChg>
        <pc:picChg chg="mod">
          <ac:chgData name="Rob G" userId="09b0f23d00f89b00" providerId="Windows Live" clId="Web-{DC523D10-3D98-47C8-A20C-049340A4ACE1}" dt="2020-01-17T10:44:42.141" v="687" actId="1076"/>
          <ac:picMkLst>
            <pc:docMk/>
            <pc:sldMk cId="2727864672" sldId="265"/>
            <ac:picMk id="11" creationId="{7B1BCF4F-5626-475C-A0AD-0717DBB6CCB6}"/>
          </ac:picMkLst>
        </pc:picChg>
      </pc:sldChg>
      <pc:sldChg chg="addSp delSp modSp new">
        <pc:chgData name="Rob G" userId="09b0f23d00f89b00" providerId="Windows Live" clId="Web-{DC523D10-3D98-47C8-A20C-049340A4ACE1}" dt="2020-01-17T10:59:34.766" v="693" actId="1076"/>
        <pc:sldMkLst>
          <pc:docMk/>
          <pc:sldMk cId="3269598057" sldId="267"/>
        </pc:sldMkLst>
        <pc:spChg chg="del">
          <ac:chgData name="Rob G" userId="09b0f23d00f89b00" providerId="Windows Live" clId="Web-{DC523D10-3D98-47C8-A20C-049340A4ACE1}" dt="2020-01-17T10:24:25.687" v="111"/>
          <ac:spMkLst>
            <pc:docMk/>
            <pc:sldMk cId="3269598057" sldId="267"/>
            <ac:spMk id="2" creationId="{30D8BCAC-2F8B-46AE-973C-A1F4E2CC143B}"/>
          </ac:spMkLst>
        </pc:spChg>
        <pc:spChg chg="add del mod">
          <ac:chgData name="Rob G" userId="09b0f23d00f89b00" providerId="Windows Live" clId="Web-{DC523D10-3D98-47C8-A20C-049340A4ACE1}" dt="2020-01-17T10:24:41.344" v="115"/>
          <ac:spMkLst>
            <pc:docMk/>
            <pc:sldMk cId="3269598057" sldId="267"/>
            <ac:spMk id="3" creationId="{C6343C2A-E951-4386-8415-E8A617F1D0CB}"/>
          </ac:spMkLst>
        </pc:spChg>
        <pc:picChg chg="add mod">
          <ac:chgData name="Rob G" userId="09b0f23d00f89b00" providerId="Windows Live" clId="Web-{DC523D10-3D98-47C8-A20C-049340A4ACE1}" dt="2020-01-17T10:59:34.766" v="693" actId="1076"/>
          <ac:picMkLst>
            <pc:docMk/>
            <pc:sldMk cId="3269598057" sldId="267"/>
            <ac:picMk id="4" creationId="{FB81058F-593D-460C-915D-3A54DB27FC3E}"/>
          </ac:picMkLst>
        </pc:picChg>
      </pc:sldChg>
      <pc:sldChg chg="addSp delSp modSp new mod ord setBg">
        <pc:chgData name="Rob G" userId="09b0f23d00f89b00" providerId="Windows Live" clId="Web-{DC523D10-3D98-47C8-A20C-049340A4ACE1}" dt="2020-01-17T11:09:21.594" v="711" actId="20577"/>
        <pc:sldMkLst>
          <pc:docMk/>
          <pc:sldMk cId="2674456060" sldId="268"/>
        </pc:sldMkLst>
        <pc:spChg chg="mod">
          <ac:chgData name="Rob G" userId="09b0f23d00f89b00" providerId="Windows Live" clId="Web-{DC523D10-3D98-47C8-A20C-049340A4ACE1}" dt="2020-01-17T10:32:33.187" v="158" actId="1076"/>
          <ac:spMkLst>
            <pc:docMk/>
            <pc:sldMk cId="2674456060" sldId="268"/>
            <ac:spMk id="2" creationId="{885C355E-B5FD-476A-9D17-0E2450F09E03}"/>
          </ac:spMkLst>
        </pc:spChg>
        <pc:spChg chg="add mod">
          <ac:chgData name="Rob G" userId="09b0f23d00f89b00" providerId="Windows Live" clId="Web-{DC523D10-3D98-47C8-A20C-049340A4ACE1}" dt="2020-01-17T11:09:21.594" v="711" actId="20577"/>
          <ac:spMkLst>
            <pc:docMk/>
            <pc:sldMk cId="2674456060" sldId="268"/>
            <ac:spMk id="7" creationId="{6ACE0F39-1B72-424E-8CE1-5EB24FE98AE4}"/>
          </ac:spMkLst>
        </pc:spChg>
        <pc:spChg chg="add">
          <ac:chgData name="Rob G" userId="09b0f23d00f89b00" providerId="Windows Live" clId="Web-{DC523D10-3D98-47C8-A20C-049340A4ACE1}" dt="2020-01-17T10:32:07.234" v="152"/>
          <ac:spMkLst>
            <pc:docMk/>
            <pc:sldMk cId="2674456060" sldId="268"/>
            <ac:spMk id="8" creationId="{DD651B61-325E-4E73-8445-38B0DE8AAAB6}"/>
          </ac:spMkLst>
        </pc:spChg>
        <pc:spChg chg="add">
          <ac:chgData name="Rob G" userId="09b0f23d00f89b00" providerId="Windows Live" clId="Web-{DC523D10-3D98-47C8-A20C-049340A4ACE1}" dt="2020-01-17T10:32:07.234" v="152"/>
          <ac:spMkLst>
            <pc:docMk/>
            <pc:sldMk cId="2674456060" sldId="268"/>
            <ac:spMk id="10" creationId="{B42E5253-D3AC-4AC2-B766-8B34F13C2F5E}"/>
          </ac:spMkLst>
        </pc:spChg>
        <pc:spChg chg="add">
          <ac:chgData name="Rob G" userId="09b0f23d00f89b00" providerId="Windows Live" clId="Web-{DC523D10-3D98-47C8-A20C-049340A4ACE1}" dt="2020-01-17T10:32:07.234" v="152"/>
          <ac:spMkLst>
            <pc:docMk/>
            <pc:sldMk cId="2674456060" sldId="268"/>
            <ac:spMk id="12" creationId="{10AE8D57-436A-4073-9A75-15BB5949F8B4}"/>
          </ac:spMkLst>
        </pc:spChg>
        <pc:spChg chg="add">
          <ac:chgData name="Rob G" userId="09b0f23d00f89b00" providerId="Windows Live" clId="Web-{DC523D10-3D98-47C8-A20C-049340A4ACE1}" dt="2020-01-17T10:32:07.234" v="152"/>
          <ac:spMkLst>
            <pc:docMk/>
            <pc:sldMk cId="2674456060" sldId="268"/>
            <ac:spMk id="14" creationId="{E2852671-8EB6-4EAF-8AF8-65CF3FD66456}"/>
          </ac:spMkLst>
        </pc:spChg>
        <pc:spChg chg="add">
          <ac:chgData name="Rob G" userId="09b0f23d00f89b00" providerId="Windows Live" clId="Web-{DC523D10-3D98-47C8-A20C-049340A4ACE1}" dt="2020-01-17T10:32:07.234" v="152"/>
          <ac:spMkLst>
            <pc:docMk/>
            <pc:sldMk cId="2674456060" sldId="268"/>
            <ac:spMk id="16" creationId="{26B4480E-B7FF-4481-890E-043A69AE6FE2}"/>
          </ac:spMkLst>
        </pc:spChg>
        <pc:grpChg chg="add">
          <ac:chgData name="Rob G" userId="09b0f23d00f89b00" providerId="Windows Live" clId="Web-{DC523D10-3D98-47C8-A20C-049340A4ACE1}" dt="2020-01-17T10:32:07.234" v="152"/>
          <ac:grpSpMkLst>
            <pc:docMk/>
            <pc:sldMk cId="2674456060" sldId="268"/>
            <ac:grpSpMk id="18" creationId="{79394E1F-0B5F-497D-B2A6-8383A2A54834}"/>
          </ac:grpSpMkLst>
        </pc:grpChg>
        <pc:picChg chg="add del mod modCrop">
          <ac:chgData name="Rob G" userId="09b0f23d00f89b00" providerId="Windows Live" clId="Web-{DC523D10-3D98-47C8-A20C-049340A4ACE1}" dt="2020-01-17T10:33:11.156" v="164"/>
          <ac:picMkLst>
            <pc:docMk/>
            <pc:sldMk cId="2674456060" sldId="268"/>
            <ac:picMk id="3" creationId="{9A3FC7D7-BEF0-4F69-8550-E7B02F7608BE}"/>
          </ac:picMkLst>
        </pc:picChg>
        <pc:picChg chg="add mod modCrop">
          <ac:chgData name="Rob G" userId="09b0f23d00f89b00" providerId="Windows Live" clId="Web-{DC523D10-3D98-47C8-A20C-049340A4ACE1}" dt="2020-01-17T10:33:45.922" v="171" actId="1076"/>
          <ac:picMkLst>
            <pc:docMk/>
            <pc:sldMk cId="2674456060" sldId="268"/>
            <ac:picMk id="5" creationId="{E5837F0D-78D6-469D-B548-2FBD48183ECE}"/>
          </ac:picMkLst>
        </pc:picChg>
      </pc:sldChg>
      <pc:sldChg chg="addSp delSp modSp add del replId">
        <pc:chgData name="Rob G" userId="09b0f23d00f89b00" providerId="Windows Live" clId="Web-{DC523D10-3D98-47C8-A20C-049340A4ACE1}" dt="2020-01-17T10:36:37.016" v="186"/>
        <pc:sldMkLst>
          <pc:docMk/>
          <pc:sldMk cId="2185918429" sldId="269"/>
        </pc:sldMkLst>
        <pc:spChg chg="mod">
          <ac:chgData name="Rob G" userId="09b0f23d00f89b00" providerId="Windows Live" clId="Web-{DC523D10-3D98-47C8-A20C-049340A4ACE1}" dt="2020-01-17T10:33:57.328" v="177" actId="20577"/>
          <ac:spMkLst>
            <pc:docMk/>
            <pc:sldMk cId="2185918429" sldId="269"/>
            <ac:spMk id="2" creationId="{885C355E-B5FD-476A-9D17-0E2450F09E03}"/>
          </ac:spMkLst>
        </pc:spChg>
        <pc:picChg chg="add del mod">
          <ac:chgData name="Rob G" userId="09b0f23d00f89b00" providerId="Windows Live" clId="Web-{DC523D10-3D98-47C8-A20C-049340A4ACE1}" dt="2020-01-17T10:36:32.078" v="185"/>
          <ac:picMkLst>
            <pc:docMk/>
            <pc:sldMk cId="2185918429" sldId="269"/>
            <ac:picMk id="3" creationId="{9BEB2CC9-4C23-49F0-84AF-530C7E5D5382}"/>
          </ac:picMkLst>
        </pc:picChg>
        <pc:picChg chg="del">
          <ac:chgData name="Rob G" userId="09b0f23d00f89b00" providerId="Windows Live" clId="Web-{DC523D10-3D98-47C8-A20C-049340A4ACE1}" dt="2020-01-17T10:34:01" v="180"/>
          <ac:picMkLst>
            <pc:docMk/>
            <pc:sldMk cId="2185918429" sldId="269"/>
            <ac:picMk id="5" creationId="{E5837F0D-78D6-469D-B548-2FBD48183ECE}"/>
          </ac:picMkLst>
        </pc:picChg>
      </pc:sldChg>
      <pc:sldChg chg="addSp delSp modSp add replId">
        <pc:chgData name="Rob G" userId="09b0f23d00f89b00" providerId="Windows Live" clId="Web-{DC523D10-3D98-47C8-A20C-049340A4ACE1}" dt="2020-01-17T10:42:10.047" v="682" actId="14100"/>
        <pc:sldMkLst>
          <pc:docMk/>
          <pc:sldMk cId="3067108053" sldId="269"/>
        </pc:sldMkLst>
        <pc:spChg chg="mod">
          <ac:chgData name="Rob G" userId="09b0f23d00f89b00" providerId="Windows Live" clId="Web-{DC523D10-3D98-47C8-A20C-049340A4ACE1}" dt="2020-01-17T10:36:43.937" v="192" actId="20577"/>
          <ac:spMkLst>
            <pc:docMk/>
            <pc:sldMk cId="3067108053" sldId="269"/>
            <ac:spMk id="2" creationId="{885C355E-B5FD-476A-9D17-0E2450F09E03}"/>
          </ac:spMkLst>
        </pc:spChg>
        <pc:spChg chg="add mod">
          <ac:chgData name="Rob G" userId="09b0f23d00f89b00" providerId="Windows Live" clId="Web-{DC523D10-3D98-47C8-A20C-049340A4ACE1}" dt="2020-01-17T10:42:10.047" v="682" actId="14100"/>
          <ac:spMkLst>
            <pc:docMk/>
            <pc:sldMk cId="3067108053" sldId="269"/>
            <ac:spMk id="6" creationId="{A26C97E3-9C5C-4BFD-8F77-06D9BDDFFD03}"/>
          </ac:spMkLst>
        </pc:spChg>
        <pc:picChg chg="add mod">
          <ac:chgData name="Rob G" userId="09b0f23d00f89b00" providerId="Windows Live" clId="Web-{DC523D10-3D98-47C8-A20C-049340A4ACE1}" dt="2020-01-17T10:36:57.547" v="198" actId="14100"/>
          <ac:picMkLst>
            <pc:docMk/>
            <pc:sldMk cId="3067108053" sldId="269"/>
            <ac:picMk id="3" creationId="{DCA95019-E9CB-4AC8-9311-28CE666F4DB7}"/>
          </ac:picMkLst>
        </pc:picChg>
        <pc:picChg chg="del">
          <ac:chgData name="Rob G" userId="09b0f23d00f89b00" providerId="Windows Live" clId="Web-{DC523D10-3D98-47C8-A20C-049340A4ACE1}" dt="2020-01-17T10:36:46.125" v="195"/>
          <ac:picMkLst>
            <pc:docMk/>
            <pc:sldMk cId="3067108053" sldId="269"/>
            <ac:picMk id="5" creationId="{E5837F0D-78D6-469D-B548-2FBD48183ECE}"/>
          </ac:picMkLst>
        </pc:picChg>
      </pc:sldChg>
    </pc:docChg>
  </pc:docChgLst>
  <pc:docChgLst>
    <pc:chgData name="Selina E" userId="06579c2530824ede" providerId="Windows Live" clId="Web-{6AC5AF9F-6691-4269-97B5-0A343EFC62D3}"/>
    <pc:docChg chg="addSld modSld">
      <pc:chgData name="Selina E" userId="06579c2530824ede" providerId="Windows Live" clId="Web-{6AC5AF9F-6691-4269-97B5-0A343EFC62D3}" dt="2020-01-16T17:20:02.244" v="1429" actId="1076"/>
      <pc:docMkLst>
        <pc:docMk/>
      </pc:docMkLst>
      <pc:sldChg chg="addSp delSp modSp">
        <pc:chgData name="Selina E" userId="06579c2530824ede" providerId="Windows Live" clId="Web-{6AC5AF9F-6691-4269-97B5-0A343EFC62D3}" dt="2020-01-16T15:29:56.045" v="1003" actId="20577"/>
        <pc:sldMkLst>
          <pc:docMk/>
          <pc:sldMk cId="880105533" sldId="258"/>
        </pc:sldMkLst>
        <pc:spChg chg="add del mod">
          <ac:chgData name="Selina E" userId="06579c2530824ede" providerId="Windows Live" clId="Web-{6AC5AF9F-6691-4269-97B5-0A343EFC62D3}" dt="2020-01-16T15:29:02.467" v="764"/>
          <ac:spMkLst>
            <pc:docMk/>
            <pc:sldMk cId="880105533" sldId="258"/>
            <ac:spMk id="3" creationId="{FCAE736A-87CE-4891-BEEB-B12D289541F3}"/>
          </ac:spMkLst>
        </pc:spChg>
        <pc:spChg chg="add mod">
          <ac:chgData name="Selina E" userId="06579c2530824ede" providerId="Windows Live" clId="Web-{6AC5AF9F-6691-4269-97B5-0A343EFC62D3}" dt="2020-01-16T15:29:56.045" v="1003" actId="20577"/>
          <ac:spMkLst>
            <pc:docMk/>
            <pc:sldMk cId="880105533" sldId="258"/>
            <ac:spMk id="4" creationId="{0BD8ECD6-5A64-4D4E-8A2B-625EB359A06C}"/>
          </ac:spMkLst>
        </pc:spChg>
      </pc:sldChg>
      <pc:sldChg chg="modSp new">
        <pc:chgData name="Selina E" userId="06579c2530824ede" providerId="Windows Live" clId="Web-{6AC5AF9F-6691-4269-97B5-0A343EFC62D3}" dt="2020-01-16T14:10:25.593" v="663" actId="20577"/>
        <pc:sldMkLst>
          <pc:docMk/>
          <pc:sldMk cId="2481754649" sldId="262"/>
        </pc:sldMkLst>
        <pc:spChg chg="mod">
          <ac:chgData name="Selina E" userId="06579c2530824ede" providerId="Windows Live" clId="Web-{6AC5AF9F-6691-4269-97B5-0A343EFC62D3}" dt="2020-01-14T12:58:18.962" v="33" actId="20577"/>
          <ac:spMkLst>
            <pc:docMk/>
            <pc:sldMk cId="2481754649" sldId="262"/>
            <ac:spMk id="2" creationId="{4AF4CE45-3D3E-4836-81A4-F75CDD3A6148}"/>
          </ac:spMkLst>
        </pc:spChg>
        <pc:spChg chg="mod">
          <ac:chgData name="Selina E" userId="06579c2530824ede" providerId="Windows Live" clId="Web-{6AC5AF9F-6691-4269-97B5-0A343EFC62D3}" dt="2020-01-16T14:04:45.296" v="435" actId="20577"/>
          <ac:spMkLst>
            <pc:docMk/>
            <pc:sldMk cId="2481754649" sldId="262"/>
            <ac:spMk id="3" creationId="{E0B28461-67E7-42CD-98CB-4A98C5218F23}"/>
          </ac:spMkLst>
        </pc:spChg>
        <pc:spChg chg="mod">
          <ac:chgData name="Selina E" userId="06579c2530824ede" providerId="Windows Live" clId="Web-{6AC5AF9F-6691-4269-97B5-0A343EFC62D3}" dt="2020-01-16T14:10:25.593" v="663" actId="20577"/>
          <ac:spMkLst>
            <pc:docMk/>
            <pc:sldMk cId="2481754649" sldId="262"/>
            <ac:spMk id="5" creationId="{31BEBF9B-5224-40E3-BFDE-458B2EA13519}"/>
          </ac:spMkLst>
        </pc:spChg>
      </pc:sldChg>
      <pc:sldChg chg="addSp modSp new">
        <pc:chgData name="Selina E" userId="06579c2530824ede" providerId="Windows Live" clId="Web-{6AC5AF9F-6691-4269-97B5-0A343EFC62D3}" dt="2020-01-16T17:20:02.244" v="1429" actId="1076"/>
        <pc:sldMkLst>
          <pc:docMk/>
          <pc:sldMk cId="2727864672" sldId="265"/>
        </pc:sldMkLst>
        <pc:spChg chg="mod">
          <ac:chgData name="Selina E" userId="06579c2530824ede" providerId="Windows Live" clId="Web-{6AC5AF9F-6691-4269-97B5-0A343EFC62D3}" dt="2020-01-16T17:14:12.196" v="1283" actId="1076"/>
          <ac:spMkLst>
            <pc:docMk/>
            <pc:sldMk cId="2727864672" sldId="265"/>
            <ac:spMk id="2" creationId="{B12A0393-211B-4C42-B14B-2984228DDFDE}"/>
          </ac:spMkLst>
        </pc:spChg>
        <pc:spChg chg="mod">
          <ac:chgData name="Selina E" userId="06579c2530824ede" providerId="Windows Live" clId="Web-{6AC5AF9F-6691-4269-97B5-0A343EFC62D3}" dt="2020-01-16T17:18:45.462" v="1419" actId="14100"/>
          <ac:spMkLst>
            <pc:docMk/>
            <pc:sldMk cId="2727864672" sldId="265"/>
            <ac:spMk id="3" creationId="{7E5CCA9E-497F-4660-891F-32DD46E5810F}"/>
          </ac:spMkLst>
        </pc:spChg>
        <pc:spChg chg="add mod">
          <ac:chgData name="Selina E" userId="06579c2530824ede" providerId="Windows Live" clId="Web-{6AC5AF9F-6691-4269-97B5-0A343EFC62D3}" dt="2020-01-16T15:58:39.519" v="1120" actId="14100"/>
          <ac:spMkLst>
            <pc:docMk/>
            <pc:sldMk cId="2727864672" sldId="265"/>
            <ac:spMk id="5" creationId="{F9699E36-8F03-45C9-96AE-DAB9C8766335}"/>
          </ac:spMkLst>
        </pc:spChg>
        <pc:spChg chg="add mod">
          <ac:chgData name="Selina E" userId="06579c2530824ede" providerId="Windows Live" clId="Web-{6AC5AF9F-6691-4269-97B5-0A343EFC62D3}" dt="2020-01-16T17:14:03.821" v="1282" actId="1076"/>
          <ac:spMkLst>
            <pc:docMk/>
            <pc:sldMk cId="2727864672" sldId="265"/>
            <ac:spMk id="6" creationId="{7BEA05F2-EE74-4DE9-9E4A-3479960EDE4D}"/>
          </ac:spMkLst>
        </pc:spChg>
        <pc:picChg chg="add mod">
          <ac:chgData name="Selina E" userId="06579c2530824ede" providerId="Windows Live" clId="Web-{6AC5AF9F-6691-4269-97B5-0A343EFC62D3}" dt="2020-01-16T17:19:37.462" v="1427" actId="1076"/>
          <ac:picMkLst>
            <pc:docMk/>
            <pc:sldMk cId="2727864672" sldId="265"/>
            <ac:picMk id="4" creationId="{7F2792BD-CC11-48B2-AD7E-D36A11882EE7}"/>
          </ac:picMkLst>
        </pc:picChg>
        <pc:picChg chg="add mod">
          <ac:chgData name="Selina E" userId="06579c2530824ede" providerId="Windows Live" clId="Web-{6AC5AF9F-6691-4269-97B5-0A343EFC62D3}" dt="2020-01-16T17:20:02.244" v="1429" actId="1076"/>
          <ac:picMkLst>
            <pc:docMk/>
            <pc:sldMk cId="2727864672" sldId="265"/>
            <ac:picMk id="8" creationId="{7671B7FD-0472-4A9E-9194-F15E1212A77E}"/>
          </ac:picMkLst>
        </pc:picChg>
      </pc:sldChg>
    </pc:docChg>
  </pc:docChgLst>
  <pc:docChgLst>
    <pc:chgData name="Rahul Shah" userId="8672cfc50502273c" providerId="Windows Live" clId="Web-{EE1E23C1-025E-4B18-86FA-E10818F77EC2}"/>
    <pc:docChg chg="addSld delSld modSld sldOrd addMainMaster delMainMaster">
      <pc:chgData name="Rahul Shah" userId="8672cfc50502273c" providerId="Windows Live" clId="Web-{EE1E23C1-025E-4B18-86FA-E10818F77EC2}" dt="2020-01-08T09:47:46.461" v="5952"/>
      <pc:docMkLst>
        <pc:docMk/>
      </pc:docMkLst>
      <pc:sldChg chg="addSp delSp modSp mod setBg modClrScheme setClrOvrMap delDesignElem addCm modCm chgLayout">
        <pc:chgData name="Rahul Shah" userId="8672cfc50502273c" providerId="Windows Live" clId="Web-{EE1E23C1-025E-4B18-86FA-E10818F77EC2}" dt="2020-01-08T09:47:46.461" v="5952"/>
        <pc:sldMkLst>
          <pc:docMk/>
          <pc:sldMk cId="1379305003" sldId="256"/>
        </pc:sldMkLst>
        <pc:spChg chg="mod ord">
          <ac:chgData name="Rahul Shah" userId="8672cfc50502273c" providerId="Windows Live" clId="Web-{EE1E23C1-025E-4B18-86FA-E10818F77EC2}" dt="2020-01-08T04:33:15.736" v="5795" actId="1076"/>
          <ac:spMkLst>
            <pc:docMk/>
            <pc:sldMk cId="1379305003" sldId="256"/>
            <ac:spMk id="2" creationId="{00000000-0000-0000-0000-000000000000}"/>
          </ac:spMkLst>
        </pc:spChg>
        <pc:spChg chg="mod ord">
          <ac:chgData name="Rahul Shah" userId="8672cfc50502273c" providerId="Windows Live" clId="Web-{EE1E23C1-025E-4B18-86FA-E10818F77EC2}" dt="2020-01-08T04:16:22.963" v="5667" actId="20577"/>
          <ac:spMkLst>
            <pc:docMk/>
            <pc:sldMk cId="1379305003" sldId="256"/>
            <ac:spMk id="3" creationId="{00000000-0000-0000-0000-000000000000}"/>
          </ac:spMkLst>
        </pc:spChg>
        <pc:spChg chg="add mod">
          <ac:chgData name="Rahul Shah" userId="8672cfc50502273c" providerId="Windows Live" clId="Web-{EE1E23C1-025E-4B18-86FA-E10818F77EC2}" dt="2020-01-08T04:33:20.830" v="5796" actId="1076"/>
          <ac:spMkLst>
            <pc:docMk/>
            <pc:sldMk cId="1379305003" sldId="256"/>
            <ac:spMk id="5" creationId="{C57CDEC8-3AF5-4571-9E8E-CBA962CDCAEE}"/>
          </ac:spMkLst>
        </pc:spChg>
        <pc:spChg chg="add del mod">
          <ac:chgData name="Rahul Shah" userId="8672cfc50502273c" providerId="Windows Live" clId="Web-{EE1E23C1-025E-4B18-86FA-E10818F77EC2}" dt="2020-01-08T04:28:55.732" v="5780"/>
          <ac:spMkLst>
            <pc:docMk/>
            <pc:sldMk cId="1379305003" sldId="256"/>
            <ac:spMk id="6" creationId="{134F928C-ED37-452C-9F40-09E81E3DC1FA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1379305003" sldId="256"/>
            <ac:spMk id="9" creationId="{26B4480E-B7FF-4481-890E-043A69AE6FE2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1379305003" sldId="256"/>
            <ac:spMk id="11" creationId="{64C13BAB-7C00-4D21-A857-E3D41C0A2A66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1379305003" sldId="256"/>
            <ac:spMk id="13" creationId="{1F1FF39A-AC3C-4066-9D4C-519AA22812EA}"/>
          </ac:spMkLst>
        </pc:spChg>
        <pc:picChg chg="add mod">
          <ac:chgData name="Rahul Shah" userId="8672cfc50502273c" providerId="Windows Live" clId="Web-{EE1E23C1-025E-4B18-86FA-E10818F77EC2}" dt="2020-01-08T04:40:30.733" v="5828" actId="1076"/>
          <ac:picMkLst>
            <pc:docMk/>
            <pc:sldMk cId="1379305003" sldId="256"/>
            <ac:picMk id="4" creationId="{8FAE00E2-5CA3-4367-AA40-7AA26DED4431}"/>
          </ac:picMkLst>
        </pc:picChg>
        <pc:picChg chg="add del mod">
          <ac:chgData name="Rahul Shah" userId="8672cfc50502273c" providerId="Windows Live" clId="Web-{EE1E23C1-025E-4B18-86FA-E10818F77EC2}" dt="2020-01-08T04:30:28.065" v="5784"/>
          <ac:picMkLst>
            <pc:docMk/>
            <pc:sldMk cId="1379305003" sldId="256"/>
            <ac:picMk id="7" creationId="{C555CDD6-CE64-45CA-B00C-3685758C4788}"/>
          </ac:picMkLst>
        </pc:picChg>
        <pc:picChg chg="add del mod">
          <ac:chgData name="Rahul Shah" userId="8672cfc50502273c" providerId="Windows Live" clId="Web-{EE1E23C1-025E-4B18-86FA-E10818F77EC2}" dt="2020-01-08T04:34:31.157" v="5800"/>
          <ac:picMkLst>
            <pc:docMk/>
            <pc:sldMk cId="1379305003" sldId="256"/>
            <ac:picMk id="10" creationId="{BC1B86B9-67B8-4283-BE51-D25071E23A14}"/>
          </ac:picMkLst>
        </pc:picChg>
        <pc:picChg chg="add mod">
          <ac:chgData name="Rahul Shah" userId="8672cfc50502273c" providerId="Windows Live" clId="Web-{EE1E23C1-025E-4B18-86FA-E10818F77EC2}" dt="2020-01-08T04:40:10.952" v="5826" actId="1076"/>
          <ac:picMkLst>
            <pc:docMk/>
            <pc:sldMk cId="1379305003" sldId="256"/>
            <ac:picMk id="14" creationId="{EF5CC54D-0595-4D67-AFF8-FFDAAD90679D}"/>
          </ac:picMkLst>
        </pc:picChg>
      </pc:sldChg>
      <pc:sldChg chg="addSp delSp modSp new mod modClrScheme chgLayout">
        <pc:chgData name="Rahul Shah" userId="8672cfc50502273c" providerId="Windows Live" clId="Web-{EE1E23C1-025E-4B18-86FA-E10818F77EC2}" dt="2020-01-08T04:56:03.451" v="5949" actId="20577"/>
        <pc:sldMkLst>
          <pc:docMk/>
          <pc:sldMk cId="2734372490" sldId="257"/>
        </pc:sldMkLst>
        <pc:spChg chg="del mod ord">
          <ac:chgData name="Rahul Shah" userId="8672cfc50502273c" providerId="Windows Live" clId="Web-{EE1E23C1-025E-4B18-86FA-E10818F77EC2}" dt="2020-01-07T21:37:56.456" v="273"/>
          <ac:spMkLst>
            <pc:docMk/>
            <pc:sldMk cId="2734372490" sldId="257"/>
            <ac:spMk id="2" creationId="{1A9E2EC5-D337-4E85-B628-383E7A2A355C}"/>
          </ac:spMkLst>
        </pc:spChg>
        <pc:spChg chg="del mod ord">
          <ac:chgData name="Rahul Shah" userId="8672cfc50502273c" providerId="Windows Live" clId="Web-{EE1E23C1-025E-4B18-86FA-E10818F77EC2}" dt="2020-01-07T21:41:47.676" v="304"/>
          <ac:spMkLst>
            <pc:docMk/>
            <pc:sldMk cId="2734372490" sldId="257"/>
            <ac:spMk id="3" creationId="{ADC899BC-2770-4F93-A360-CEEEF3AF80E5}"/>
          </ac:spMkLst>
        </pc:spChg>
        <pc:spChg chg="add mod ord">
          <ac:chgData name="Rahul Shah" userId="8672cfc50502273c" providerId="Windows Live" clId="Web-{EE1E23C1-025E-4B18-86FA-E10818F77EC2}" dt="2020-01-08T00:30:00.932" v="3751"/>
          <ac:spMkLst>
            <pc:docMk/>
            <pc:sldMk cId="2734372490" sldId="257"/>
            <ac:spMk id="4" creationId="{FA952FE5-E839-4FF4-B228-863DBA441813}"/>
          </ac:spMkLst>
        </pc:spChg>
        <pc:spChg chg="add mod ord">
          <ac:chgData name="Rahul Shah" userId="8672cfc50502273c" providerId="Windows Live" clId="Web-{EE1E23C1-025E-4B18-86FA-E10818F77EC2}" dt="2020-01-08T00:30:00.932" v="3751"/>
          <ac:spMkLst>
            <pc:docMk/>
            <pc:sldMk cId="2734372490" sldId="257"/>
            <ac:spMk id="5" creationId="{A1DB302D-A08C-460E-BDDC-43E899503531}"/>
          </ac:spMkLst>
        </pc:spChg>
        <pc:spChg chg="add mod ord">
          <ac:chgData name="Rahul Shah" userId="8672cfc50502273c" providerId="Windows Live" clId="Web-{EE1E23C1-025E-4B18-86FA-E10818F77EC2}" dt="2020-01-08T04:56:03.451" v="5949" actId="20577"/>
          <ac:spMkLst>
            <pc:docMk/>
            <pc:sldMk cId="2734372490" sldId="257"/>
            <ac:spMk id="6" creationId="{19582613-8B25-4128-B7AF-0A48F28DC5CC}"/>
          </ac:spMkLst>
        </pc:spChg>
        <pc:spChg chg="add del mod">
          <ac:chgData name="Rahul Shah" userId="8672cfc50502273c" providerId="Windows Live" clId="Web-{EE1E23C1-025E-4B18-86FA-E10818F77EC2}" dt="2020-01-07T21:38:02.050" v="274"/>
          <ac:spMkLst>
            <pc:docMk/>
            <pc:sldMk cId="2734372490" sldId="257"/>
            <ac:spMk id="8" creationId="{1F06C3FB-792D-46D7-85C0-3383573433D6}"/>
          </ac:spMkLst>
        </pc:spChg>
        <pc:spChg chg="add del mod">
          <ac:chgData name="Rahul Shah" userId="8672cfc50502273c" providerId="Windows Live" clId="Web-{EE1E23C1-025E-4B18-86FA-E10818F77EC2}" dt="2020-01-07T23:02:24.613" v="2559"/>
          <ac:spMkLst>
            <pc:docMk/>
            <pc:sldMk cId="2734372490" sldId="257"/>
            <ac:spMk id="9" creationId="{777BD3C0-29AF-4554-A188-6ADB11F467A9}"/>
          </ac:spMkLst>
        </pc:spChg>
        <pc:spChg chg="add del mod">
          <ac:chgData name="Rahul Shah" userId="8672cfc50502273c" providerId="Windows Live" clId="Web-{EE1E23C1-025E-4B18-86FA-E10818F77EC2}" dt="2020-01-07T21:52:40.540" v="664"/>
          <ac:spMkLst>
            <pc:docMk/>
            <pc:sldMk cId="2734372490" sldId="257"/>
            <ac:spMk id="15" creationId="{DEF11D3D-CC11-4E0E-9012-8F1971655282}"/>
          </ac:spMkLst>
        </pc:spChg>
        <pc:spChg chg="add mod">
          <ac:chgData name="Rahul Shah" userId="8672cfc50502273c" providerId="Windows Live" clId="Web-{EE1E23C1-025E-4B18-86FA-E10818F77EC2}" dt="2020-01-07T23:30:19.860" v="2740" actId="20577"/>
          <ac:spMkLst>
            <pc:docMk/>
            <pc:sldMk cId="2734372490" sldId="257"/>
            <ac:spMk id="17" creationId="{2C0817AA-D079-4766-8AEB-9D9184079C14}"/>
          </ac:spMkLst>
        </pc:spChg>
        <pc:picChg chg="add del mod ord">
          <ac:chgData name="Rahul Shah" userId="8672cfc50502273c" providerId="Windows Live" clId="Web-{EE1E23C1-025E-4B18-86FA-E10818F77EC2}" dt="2020-01-07T21:42:05.645" v="310"/>
          <ac:picMkLst>
            <pc:docMk/>
            <pc:sldMk cId="2734372490" sldId="257"/>
            <ac:picMk id="10" creationId="{A4B77071-FA15-44DB-BF38-8443C323B552}"/>
          </ac:picMkLst>
        </pc:picChg>
        <pc:picChg chg="add del mod">
          <ac:chgData name="Rahul Shah" userId="8672cfc50502273c" providerId="Windows Live" clId="Web-{EE1E23C1-025E-4B18-86FA-E10818F77EC2}" dt="2020-01-07T21:42:17.958" v="314"/>
          <ac:picMkLst>
            <pc:docMk/>
            <pc:sldMk cId="2734372490" sldId="257"/>
            <ac:picMk id="13" creationId="{3B55627B-077E-4899-958E-17D1BEE165C4}"/>
          </ac:picMkLst>
        </pc:picChg>
      </pc:sldChg>
      <pc:sldChg chg="addSp delSp modSp new add del mod ord setBg modClrScheme delDesignElem modShow chgLayout">
        <pc:chgData name="Rahul Shah" userId="8672cfc50502273c" providerId="Windows Live" clId="Web-{EE1E23C1-025E-4B18-86FA-E10818F77EC2}" dt="2020-01-08T04:36:32.110" v="5825" actId="1076"/>
        <pc:sldMkLst>
          <pc:docMk/>
          <pc:sldMk cId="880105533" sldId="258"/>
        </pc:sldMkLst>
        <pc:spChg chg="mod ord">
          <ac:chgData name="Rahul Shah" userId="8672cfc50502273c" providerId="Windows Live" clId="Web-{EE1E23C1-025E-4B18-86FA-E10818F77EC2}" dt="2020-01-08T00:30:00.932" v="3751"/>
          <ac:spMkLst>
            <pc:docMk/>
            <pc:sldMk cId="880105533" sldId="258"/>
            <ac:spMk id="2" creationId="{25694135-5612-4A41-920B-A7820A87AC06}"/>
          </ac:spMkLst>
        </pc:spChg>
        <pc:spChg chg="del">
          <ac:chgData name="Rahul Shah" userId="8672cfc50502273c" providerId="Windows Live" clId="Web-{EE1E23C1-025E-4B18-86FA-E10818F77EC2}" dt="2020-01-07T23:32:02.251" v="2774"/>
          <ac:spMkLst>
            <pc:docMk/>
            <pc:sldMk cId="880105533" sldId="258"/>
            <ac:spMk id="3" creationId="{B2914C1E-3F5A-449D-83DD-98ABF6364572}"/>
          </ac:spMkLst>
        </pc:spChg>
        <pc:spChg chg="del">
          <ac:chgData name="Rahul Shah" userId="8672cfc50502273c" providerId="Windows Live" clId="Web-{EE1E23C1-025E-4B18-86FA-E10818F77EC2}" dt="2020-01-07T23:32:02.251" v="2774"/>
          <ac:spMkLst>
            <pc:docMk/>
            <pc:sldMk cId="880105533" sldId="258"/>
            <ac:spMk id="4" creationId="{3598234B-F69E-4933-9B2C-53E8E0DE8B6B}"/>
          </ac:spMkLst>
        </pc:spChg>
        <pc:spChg chg="del">
          <ac:chgData name="Rahul Shah" userId="8672cfc50502273c" providerId="Windows Live" clId="Web-{EE1E23C1-025E-4B18-86FA-E10818F77EC2}" dt="2020-01-07T23:32:02.251" v="2774"/>
          <ac:spMkLst>
            <pc:docMk/>
            <pc:sldMk cId="880105533" sldId="258"/>
            <ac:spMk id="5" creationId="{A82C4983-BD6B-479D-8AD1-C2087C537CD1}"/>
          </ac:spMkLst>
        </pc:spChg>
        <pc:spChg chg="del">
          <ac:chgData name="Rahul Shah" userId="8672cfc50502273c" providerId="Windows Live" clId="Web-{EE1E23C1-025E-4B18-86FA-E10818F77EC2}" dt="2020-01-07T23:32:02.251" v="2774"/>
          <ac:spMkLst>
            <pc:docMk/>
            <pc:sldMk cId="880105533" sldId="258"/>
            <ac:spMk id="6" creationId="{F16C49F4-6518-439F-BCAE-54855F1FA7B3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880105533" sldId="258"/>
            <ac:spMk id="7" creationId="{DCF4EB5C-ED25-4675-8255-2F5B12CFFCF0}"/>
          </ac:spMkLst>
        </pc:spChg>
        <pc:spChg chg="add mod">
          <ac:chgData name="Rahul Shah" userId="8672cfc50502273c" providerId="Windows Live" clId="Web-{EE1E23C1-025E-4B18-86FA-E10818F77EC2}" dt="2020-01-08T04:36:32.110" v="5825" actId="1076"/>
          <ac:spMkLst>
            <pc:docMk/>
            <pc:sldMk cId="880105533" sldId="258"/>
            <ac:spMk id="8" creationId="{718CCB0A-AD38-4797-B853-7F76AD83B49F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880105533" sldId="258"/>
            <ac:spMk id="9" creationId="{9514EC6E-A557-42A2-BCDC-3ABFFC5E564D}"/>
          </ac:spMkLst>
        </pc:spChg>
        <pc:spChg chg="add mod">
          <ac:chgData name="Rahul Shah" userId="8672cfc50502273c" providerId="Windows Live" clId="Web-{EE1E23C1-025E-4B18-86FA-E10818F77EC2}" dt="2020-01-07T23:38:03.535" v="2962" actId="20577"/>
          <ac:spMkLst>
            <pc:docMk/>
            <pc:sldMk cId="880105533" sldId="258"/>
            <ac:spMk id="10" creationId="{DF487703-9FDD-4B8C-B7C6-7687A70555DF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880105533" sldId="258"/>
            <ac:spMk id="11" creationId="{905482C9-EB42-4BFE-95BF-7FD661F07657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880105533" sldId="258"/>
            <ac:spMk id="13" creationId="{7539E646-A625-4A26-86ED-BD90EDD329F7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880105533" sldId="258"/>
            <ac:spMk id="15" creationId="{AF47317F-C87A-4D9C-A72E-89C67FDA2CA6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880105533" sldId="258"/>
            <ac:spMk id="17" creationId="{EA343C5F-7AA1-409B-BD18-44E928CE30BB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880105533" sldId="258"/>
            <ac:spMk id="19" creationId="{93FF31F9-8C96-4D43-9B36-20F6B6FE6677}"/>
          </ac:spMkLst>
        </pc:spChg>
        <pc:spChg chg="add del">
          <ac:chgData name="Rahul Shah" userId="8672cfc50502273c" providerId="Windows Live" clId="Web-{EE1E23C1-025E-4B18-86FA-E10818F77EC2}" dt="2020-01-08T00:30:00.932" v="3751"/>
          <ac:spMkLst>
            <pc:docMk/>
            <pc:sldMk cId="880105533" sldId="258"/>
            <ac:spMk id="21" creationId="{3D252CC1-04C4-47A3-AFEA-5022A689C848}"/>
          </ac:spMkLst>
        </pc:spChg>
      </pc:sldChg>
      <pc:sldChg chg="modSp new mod modClrScheme chgLayout">
        <pc:chgData name="Rahul Shah" userId="8672cfc50502273c" providerId="Windows Live" clId="Web-{EE1E23C1-025E-4B18-86FA-E10818F77EC2}" dt="2020-01-08T04:46:45.385" v="5832" actId="20577"/>
        <pc:sldMkLst>
          <pc:docMk/>
          <pc:sldMk cId="884981508" sldId="259"/>
        </pc:sldMkLst>
        <pc:spChg chg="mod ord">
          <ac:chgData name="Rahul Shah" userId="8672cfc50502273c" providerId="Windows Live" clId="Web-{EE1E23C1-025E-4B18-86FA-E10818F77EC2}" dt="2020-01-08T00:30:00.932" v="3751"/>
          <ac:spMkLst>
            <pc:docMk/>
            <pc:sldMk cId="884981508" sldId="259"/>
            <ac:spMk id="2" creationId="{C3D57B61-1B0D-46B0-9CF7-899BA2AE964C}"/>
          </ac:spMkLst>
        </pc:spChg>
        <pc:spChg chg="mod ord">
          <ac:chgData name="Rahul Shah" userId="8672cfc50502273c" providerId="Windows Live" clId="Web-{EE1E23C1-025E-4B18-86FA-E10818F77EC2}" dt="2020-01-08T04:46:45.385" v="5832" actId="20577"/>
          <ac:spMkLst>
            <pc:docMk/>
            <pc:sldMk cId="884981508" sldId="259"/>
            <ac:spMk id="3" creationId="{4402ED1B-8915-4565-B96B-6BF0B2002164}"/>
          </ac:spMkLst>
        </pc:spChg>
      </pc:sldChg>
      <pc:sldChg chg="addSp delSp modSp new mod ord setBg modClrScheme setClrOvrMap chgLayout">
        <pc:chgData name="Rahul Shah" userId="8672cfc50502273c" providerId="Windows Live" clId="Web-{EE1E23C1-025E-4B18-86FA-E10818F77EC2}" dt="2020-01-08T04:48:40.384" v="5839" actId="20577"/>
        <pc:sldMkLst>
          <pc:docMk/>
          <pc:sldMk cId="236068799" sldId="260"/>
        </pc:sldMkLst>
        <pc:spChg chg="mod ord">
          <ac:chgData name="Rahul Shah" userId="8672cfc50502273c" providerId="Windows Live" clId="Web-{EE1E23C1-025E-4B18-86FA-E10818F77EC2}" dt="2020-01-08T04:19:24.461" v="5694" actId="20577"/>
          <ac:spMkLst>
            <pc:docMk/>
            <pc:sldMk cId="236068799" sldId="260"/>
            <ac:spMk id="2" creationId="{7B2D51F9-2D16-4E6D-87C8-9CC4A68740FB}"/>
          </ac:spMkLst>
        </pc:spChg>
        <pc:spChg chg="del mod">
          <ac:chgData name="Rahul Shah" userId="8672cfc50502273c" providerId="Windows Live" clId="Web-{EE1E23C1-025E-4B18-86FA-E10818F77EC2}" dt="2020-01-08T00:27:31.446" v="3741"/>
          <ac:spMkLst>
            <pc:docMk/>
            <pc:sldMk cId="236068799" sldId="260"/>
            <ac:spMk id="3" creationId="{94713B02-6963-42B7-83E0-18D2B5D148E2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8" creationId="{E6C8E6EB-4C59-429B-97E4-72A058CFC4FB}"/>
          </ac:spMkLst>
        </pc:spChg>
        <pc:spChg chg="add del">
          <ac:chgData name="Rahul Shah" userId="8672cfc50502273c" providerId="Windows Live" clId="Web-{EE1E23C1-025E-4B18-86FA-E10818F77EC2}" dt="2020-01-08T00:32:10.448" v="3765"/>
          <ac:spMkLst>
            <pc:docMk/>
            <pc:sldMk cId="236068799" sldId="260"/>
            <ac:spMk id="9" creationId="{E6C8E6EB-4C59-429B-97E4-72A058CFC4FB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10" creationId="{B5B90362-AFCC-46A9-B41C-A257A8C5B314}"/>
          </ac:spMkLst>
        </pc:spChg>
        <pc:spChg chg="add del">
          <ac:chgData name="Rahul Shah" userId="8672cfc50502273c" providerId="Windows Live" clId="Web-{EE1E23C1-025E-4B18-86FA-E10818F77EC2}" dt="2020-01-08T00:32:10.448" v="3765"/>
          <ac:spMkLst>
            <pc:docMk/>
            <pc:sldMk cId="236068799" sldId="260"/>
            <ac:spMk id="11" creationId="{B5B90362-AFCC-46A9-B41C-A257A8C5B314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12" creationId="{F71EF7F1-38BA-471D-8CD4-2A9AE8E35527}"/>
          </ac:spMkLst>
        </pc:spChg>
        <pc:spChg chg="add del">
          <ac:chgData name="Rahul Shah" userId="8672cfc50502273c" providerId="Windows Live" clId="Web-{EE1E23C1-025E-4B18-86FA-E10818F77EC2}" dt="2020-01-08T00:32:10.448" v="3765"/>
          <ac:spMkLst>
            <pc:docMk/>
            <pc:sldMk cId="236068799" sldId="260"/>
            <ac:spMk id="13" creationId="{F71EF7F1-38BA-471D-8CD4-2A9AE8E35527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14" creationId="{C0524398-BFB4-4C4A-8317-83B8729F9B26}"/>
          </ac:spMkLst>
        </pc:spChg>
        <pc:spChg chg="add del">
          <ac:chgData name="Rahul Shah" userId="8672cfc50502273c" providerId="Windows Live" clId="Web-{EE1E23C1-025E-4B18-86FA-E10818F77EC2}" dt="2020-01-08T00:32:10.448" v="3765"/>
          <ac:spMkLst>
            <pc:docMk/>
            <pc:sldMk cId="236068799" sldId="260"/>
            <ac:spMk id="15" creationId="{C0524398-BFB4-4C4A-8317-83B8729F9B26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16" creationId="{386191B5-2583-4B3E-B008-3E5A37614715}"/>
          </ac:spMkLst>
        </pc:spChg>
        <pc:spChg chg="add del">
          <ac:chgData name="Rahul Shah" userId="8672cfc50502273c" providerId="Windows Live" clId="Web-{EE1E23C1-025E-4B18-86FA-E10818F77EC2}" dt="2020-01-08T00:32:10.448" v="3765"/>
          <ac:spMkLst>
            <pc:docMk/>
            <pc:sldMk cId="236068799" sldId="260"/>
            <ac:spMk id="17" creationId="{E08D4B6A-8113-4DFB-B82E-B60CAC8E0A50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18" creationId="{295C4DB5-1B45-490F-A51B-23C9B9A433C2}"/>
          </ac:spMkLst>
        </pc:spChg>
        <pc:spChg chg="add del">
          <ac:chgData name="Rahul Shah" userId="8672cfc50502273c" providerId="Windows Live" clId="Web-{EE1E23C1-025E-4B18-86FA-E10818F77EC2}" dt="2020-01-08T00:32:10.448" v="3765"/>
          <ac:spMkLst>
            <pc:docMk/>
            <pc:sldMk cId="236068799" sldId="260"/>
            <ac:spMk id="19" creationId="{9822E561-F97C-4CBB-A9A6-A6BF6317BC84}"/>
          </ac:spMkLst>
        </pc:spChg>
        <pc:spChg chg="add mod">
          <ac:chgData name="Rahul Shah" userId="8672cfc50502273c" providerId="Windows Live" clId="Web-{EE1E23C1-025E-4B18-86FA-E10818F77EC2}" dt="2020-01-08T04:48:40.384" v="5839" actId="20577"/>
          <ac:spMkLst>
            <pc:docMk/>
            <pc:sldMk cId="236068799" sldId="260"/>
            <ac:spMk id="20" creationId="{0B26A584-6B51-4F1A-8DE4-9A212A2CED59}"/>
          </ac:spMkLst>
        </pc:spChg>
        <pc:spChg chg="add del">
          <ac:chgData name="Rahul Shah" userId="8672cfc50502273c" providerId="Windows Live" clId="Web-{EE1E23C1-025E-4B18-86FA-E10818F77EC2}" dt="2020-01-08T00:32:10.448" v="3765"/>
          <ac:spMkLst>
            <pc:docMk/>
            <pc:sldMk cId="236068799" sldId="260"/>
            <ac:spMk id="21" creationId="{B01B0E58-A5C8-4CDA-A2E0-35DF94E59857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23" creationId="{63C20DDE-67DF-47CA-B658-875EA5D810BA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25" creationId="{72B4ED93-D6A4-4A1D-9CA7-A0549AB6D402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27" creationId="{A9C7CFDB-8577-4539-8795-F8B34A3075B2}"/>
          </ac:spMkLst>
        </pc:spChg>
        <pc:spChg chg="add del">
          <ac:chgData name="Rahul Shah" userId="8672cfc50502273c" providerId="Windows Live" clId="Web-{EE1E23C1-025E-4B18-86FA-E10818F77EC2}" dt="2020-01-08T03:46:21.323" v="5411"/>
          <ac:spMkLst>
            <pc:docMk/>
            <pc:sldMk cId="236068799" sldId="260"/>
            <ac:spMk id="29" creationId="{E6C8E6EB-4C59-429B-97E4-72A058CFC4FB}"/>
          </ac:spMkLst>
        </pc:spChg>
        <pc:spChg chg="add del">
          <ac:chgData name="Rahul Shah" userId="8672cfc50502273c" providerId="Windows Live" clId="Web-{EE1E23C1-025E-4B18-86FA-E10818F77EC2}" dt="2020-01-08T03:46:21.323" v="5411"/>
          <ac:spMkLst>
            <pc:docMk/>
            <pc:sldMk cId="236068799" sldId="260"/>
            <ac:spMk id="30" creationId="{B5B90362-AFCC-46A9-B41C-A257A8C5B314}"/>
          </ac:spMkLst>
        </pc:spChg>
        <pc:spChg chg="add del">
          <ac:chgData name="Rahul Shah" userId="8672cfc50502273c" providerId="Windows Live" clId="Web-{EE1E23C1-025E-4B18-86FA-E10818F77EC2}" dt="2020-01-08T03:46:21.323" v="5411"/>
          <ac:spMkLst>
            <pc:docMk/>
            <pc:sldMk cId="236068799" sldId="260"/>
            <ac:spMk id="31" creationId="{F71EF7F1-38BA-471D-8CD4-2A9AE8E35527}"/>
          </ac:spMkLst>
        </pc:spChg>
        <pc:spChg chg="add del">
          <ac:chgData name="Rahul Shah" userId="8672cfc50502273c" providerId="Windows Live" clId="Web-{EE1E23C1-025E-4B18-86FA-E10818F77EC2}" dt="2020-01-08T03:46:18.166" v="5409"/>
          <ac:spMkLst>
            <pc:docMk/>
            <pc:sldMk cId="236068799" sldId="260"/>
            <ac:spMk id="32" creationId="{DD651B61-325E-4E73-8445-38B0DE8AAAB6}"/>
          </ac:spMkLst>
        </pc:spChg>
        <pc:spChg chg="add del">
          <ac:chgData name="Rahul Shah" userId="8672cfc50502273c" providerId="Windows Live" clId="Web-{EE1E23C1-025E-4B18-86FA-E10818F77EC2}" dt="2020-01-08T03:46:21.323" v="5411"/>
          <ac:spMkLst>
            <pc:docMk/>
            <pc:sldMk cId="236068799" sldId="260"/>
            <ac:spMk id="33" creationId="{7A4CA679-3546-4E14-8FB8-F57168C37635}"/>
          </ac:spMkLst>
        </pc:spChg>
        <pc:spChg chg="add del">
          <ac:chgData name="Rahul Shah" userId="8672cfc50502273c" providerId="Windows Live" clId="Web-{EE1E23C1-025E-4B18-86FA-E10818F77EC2}" dt="2020-01-08T03:46:18.166" v="5409"/>
          <ac:spMkLst>
            <pc:docMk/>
            <pc:sldMk cId="236068799" sldId="260"/>
            <ac:spMk id="34" creationId="{B42E5253-D3AC-4AC2-B766-8B34F13C2F5E}"/>
          </ac:spMkLst>
        </pc:spChg>
        <pc:spChg chg="add del">
          <ac:chgData name="Rahul Shah" userId="8672cfc50502273c" providerId="Windows Live" clId="Web-{EE1E23C1-025E-4B18-86FA-E10818F77EC2}" dt="2020-01-08T03:46:21.323" v="5411"/>
          <ac:spMkLst>
            <pc:docMk/>
            <pc:sldMk cId="236068799" sldId="260"/>
            <ac:spMk id="35" creationId="{44D16E90-7C64-4C04-A50A-B866A1A92B4E}"/>
          </ac:spMkLst>
        </pc:spChg>
        <pc:spChg chg="add del">
          <ac:chgData name="Rahul Shah" userId="8672cfc50502273c" providerId="Windows Live" clId="Web-{EE1E23C1-025E-4B18-86FA-E10818F77EC2}" dt="2020-01-08T03:46:18.166" v="5409"/>
          <ac:spMkLst>
            <pc:docMk/>
            <pc:sldMk cId="236068799" sldId="260"/>
            <ac:spMk id="36" creationId="{10AE8D57-436A-4073-9A75-15BB5949F8B4}"/>
          </ac:spMkLst>
        </pc:spChg>
        <pc:spChg chg="add del">
          <ac:chgData name="Rahul Shah" userId="8672cfc50502273c" providerId="Windows Live" clId="Web-{EE1E23C1-025E-4B18-86FA-E10818F77EC2}" dt="2020-01-08T03:46:21.323" v="5411"/>
          <ac:spMkLst>
            <pc:docMk/>
            <pc:sldMk cId="236068799" sldId="260"/>
            <ac:spMk id="37" creationId="{DBE4DD59-5AA2-46C6-B6A8-9B4C62D19877}"/>
          </ac:spMkLst>
        </pc:spChg>
        <pc:spChg chg="add del">
          <ac:chgData name="Rahul Shah" userId="8672cfc50502273c" providerId="Windows Live" clId="Web-{EE1E23C1-025E-4B18-86FA-E10818F77EC2}" dt="2020-01-08T03:46:18.166" v="5409"/>
          <ac:spMkLst>
            <pc:docMk/>
            <pc:sldMk cId="236068799" sldId="260"/>
            <ac:spMk id="38" creationId="{FBB53F82-F191-4EEB-AB7B-F69E634FA3E8}"/>
          </ac:spMkLst>
        </pc:spChg>
        <pc:spChg chg="add del">
          <ac:chgData name="Rahul Shah" userId="8672cfc50502273c" providerId="Windows Live" clId="Web-{EE1E23C1-025E-4B18-86FA-E10818F77EC2}" dt="2020-01-08T03:46:21.323" v="5411"/>
          <ac:spMkLst>
            <pc:docMk/>
            <pc:sldMk cId="236068799" sldId="260"/>
            <ac:spMk id="39" creationId="{160CE81C-67DC-489E-BFFB-877C80B854DB}"/>
          </ac:spMkLst>
        </pc:spChg>
        <pc:spChg chg="add del">
          <ac:chgData name="Rahul Shah" userId="8672cfc50502273c" providerId="Windows Live" clId="Web-{EE1E23C1-025E-4B18-86FA-E10818F77EC2}" dt="2020-01-08T03:46:18.166" v="5409"/>
          <ac:spMkLst>
            <pc:docMk/>
            <pc:sldMk cId="236068799" sldId="260"/>
            <ac:spMk id="40" creationId="{8616AA08-3831-473D-B61B-89484A33CF65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41" creationId="{DD651B61-325E-4E73-8445-38B0DE8AAAB6}"/>
          </ac:spMkLst>
        </pc:spChg>
        <pc:spChg chg="add del">
          <ac:chgData name="Rahul Shah" userId="8672cfc50502273c" providerId="Windows Live" clId="Web-{EE1E23C1-025E-4B18-86FA-E10818F77EC2}" dt="2020-01-08T03:46:18.166" v="5409"/>
          <ac:spMkLst>
            <pc:docMk/>
            <pc:sldMk cId="236068799" sldId="260"/>
            <ac:spMk id="42" creationId="{8431B918-3A1C-46BA-9430-CAD97D9DA0FC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43" creationId="{B42E5253-D3AC-4AC2-B766-8B34F13C2F5E}"/>
          </ac:spMkLst>
        </pc:spChg>
        <pc:spChg chg="add del">
          <ac:chgData name="Rahul Shah" userId="8672cfc50502273c" providerId="Windows Live" clId="Web-{EE1E23C1-025E-4B18-86FA-E10818F77EC2}" dt="2020-01-08T03:46:18.166" v="5409"/>
          <ac:spMkLst>
            <pc:docMk/>
            <pc:sldMk cId="236068799" sldId="260"/>
            <ac:spMk id="44" creationId="{8400935A-2F82-4DC4-A4E1-E12EFB8C2738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45" creationId="{10AE8D57-436A-4073-9A75-15BB5949F8B4}"/>
          </ac:spMkLst>
        </pc:spChg>
        <pc:spChg chg="add del">
          <ac:chgData name="Rahul Shah" userId="8672cfc50502273c" providerId="Windows Live" clId="Web-{EE1E23C1-025E-4B18-86FA-E10818F77EC2}" dt="2020-01-08T03:46:18.166" v="5409"/>
          <ac:spMkLst>
            <pc:docMk/>
            <pc:sldMk cId="236068799" sldId="260"/>
            <ac:spMk id="46" creationId="{A3D5D599-1CAE-4C92-B5AE-8E51AF6D47C9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47" creationId="{88C97474-5879-4DB5-B4F3-F0357104BC8E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48" creationId="{9831CBB7-4817-4B54-A7F9-0AE2D0C47870}"/>
          </ac:spMkLst>
        </pc:spChg>
        <pc:spChg chg="add del">
          <ac:chgData name="Rahul Shah" userId="8672cfc50502273c" providerId="Windows Live" clId="Web-{EE1E23C1-025E-4B18-86FA-E10818F77EC2}" dt="2020-01-08T03:47:16.103" v="5413"/>
          <ac:spMkLst>
            <pc:docMk/>
            <pc:sldMk cId="236068799" sldId="260"/>
            <ac:spMk id="49" creationId="{96BC321D-B05F-4857-8880-97F61B9B7858}"/>
          </ac:spMkLst>
        </pc:spChg>
        <pc:picChg chg="add del mod modCrop">
          <ac:chgData name="Rahul Shah" userId="8672cfc50502273c" providerId="Windows Live" clId="Web-{EE1E23C1-025E-4B18-86FA-E10818F77EC2}" dt="2020-01-08T00:37:27.315" v="3766"/>
          <ac:picMkLst>
            <pc:docMk/>
            <pc:sldMk cId="236068799" sldId="260"/>
            <ac:picMk id="4" creationId="{0BEDCBAF-85AD-450B-A590-CDB99E2F2391}"/>
          </ac:picMkLst>
        </pc:picChg>
        <pc:picChg chg="add mod ord">
          <ac:chgData name="Rahul Shah" userId="8672cfc50502273c" providerId="Windows Live" clId="Web-{EE1E23C1-025E-4B18-86FA-E10818F77EC2}" dt="2020-01-08T03:47:16.103" v="5413"/>
          <ac:picMkLst>
            <pc:docMk/>
            <pc:sldMk cId="236068799" sldId="260"/>
            <ac:picMk id="6" creationId="{4BD8DE02-7774-4AD4-826E-80DA3953F51F}"/>
          </ac:picMkLst>
        </pc:picChg>
      </pc:sldChg>
      <pc:sldChg chg="new del">
        <pc:chgData name="Rahul Shah" userId="8672cfc50502273c" providerId="Windows Live" clId="Web-{EE1E23C1-025E-4B18-86FA-E10818F77EC2}" dt="2020-01-08T00:24:19.039" v="3670"/>
        <pc:sldMkLst>
          <pc:docMk/>
          <pc:sldMk cId="2917986328" sldId="260"/>
        </pc:sldMkLst>
      </pc:sldChg>
      <pc:sldChg chg="addSp delSp modSp new mod ord setBg setClrOvrMap">
        <pc:chgData name="Rahul Shah" userId="8672cfc50502273c" providerId="Windows Live" clId="Web-{EE1E23C1-025E-4B18-86FA-E10818F77EC2}" dt="2020-01-08T04:49:31.149" v="5855" actId="20577"/>
        <pc:sldMkLst>
          <pc:docMk/>
          <pc:sldMk cId="2925826490" sldId="261"/>
        </pc:sldMkLst>
        <pc:spChg chg="mod">
          <ac:chgData name="Rahul Shah" userId="8672cfc50502273c" providerId="Windows Live" clId="Web-{EE1E23C1-025E-4B18-86FA-E10818F77EC2}" dt="2020-01-08T04:49:31.149" v="5855" actId="20577"/>
          <ac:spMkLst>
            <pc:docMk/>
            <pc:sldMk cId="2925826490" sldId="261"/>
            <ac:spMk id="2" creationId="{DA93FA07-5D6F-4CF9-85AD-6A4D59D05E92}"/>
          </ac:spMkLst>
        </pc:spChg>
        <pc:spChg chg="add del">
          <ac:chgData name="Rahul Shah" userId="8672cfc50502273c" providerId="Windows Live" clId="Web-{EE1E23C1-025E-4B18-86FA-E10818F77EC2}" dt="2020-01-08T04:11:30.635" v="5592"/>
          <ac:spMkLst>
            <pc:docMk/>
            <pc:sldMk cId="2925826490" sldId="261"/>
            <ac:spMk id="4" creationId="{DCF4EB5C-ED25-4675-8255-2F5B12CFFCF0}"/>
          </ac:spMkLst>
        </pc:spChg>
        <pc:spChg chg="add del">
          <ac:chgData name="Rahul Shah" userId="8672cfc50502273c" providerId="Windows Live" clId="Web-{EE1E23C1-025E-4B18-86FA-E10818F77EC2}" dt="2020-01-08T04:11:30.635" v="5592"/>
          <ac:spMkLst>
            <pc:docMk/>
            <pc:sldMk cId="2925826490" sldId="261"/>
            <ac:spMk id="5" creationId="{9514EC6E-A557-42A2-BCDC-3ABFFC5E564D}"/>
          </ac:spMkLst>
        </pc:spChg>
        <pc:spChg chg="add del">
          <ac:chgData name="Rahul Shah" userId="8672cfc50502273c" providerId="Windows Live" clId="Web-{EE1E23C1-025E-4B18-86FA-E10818F77EC2}" dt="2020-01-08T04:11:30.635" v="5592"/>
          <ac:spMkLst>
            <pc:docMk/>
            <pc:sldMk cId="2925826490" sldId="261"/>
            <ac:spMk id="6" creationId="{905482C9-EB42-4BFE-95BF-7FD661F07657}"/>
          </ac:spMkLst>
        </pc:spChg>
        <pc:spChg chg="add del">
          <ac:chgData name="Rahul Shah" userId="8672cfc50502273c" providerId="Windows Live" clId="Web-{EE1E23C1-025E-4B18-86FA-E10818F77EC2}" dt="2020-01-08T04:11:16.136" v="5590"/>
          <ac:spMkLst>
            <pc:docMk/>
            <pc:sldMk cId="2925826490" sldId="261"/>
            <ac:spMk id="7" creationId="{DCF4EB5C-ED25-4675-8255-2F5B12CFFCF0}"/>
          </ac:spMkLst>
        </pc:spChg>
        <pc:spChg chg="add del">
          <ac:chgData name="Rahul Shah" userId="8672cfc50502273c" providerId="Windows Live" clId="Web-{EE1E23C1-025E-4B18-86FA-E10818F77EC2}" dt="2020-01-08T04:11:30.635" v="5592"/>
          <ac:spMkLst>
            <pc:docMk/>
            <pc:sldMk cId="2925826490" sldId="261"/>
            <ac:spMk id="8" creationId="{7539E646-A625-4A26-86ED-BD90EDD329F7}"/>
          </ac:spMkLst>
        </pc:spChg>
        <pc:spChg chg="add del">
          <ac:chgData name="Rahul Shah" userId="8672cfc50502273c" providerId="Windows Live" clId="Web-{EE1E23C1-025E-4B18-86FA-E10818F77EC2}" dt="2020-01-08T04:11:16.136" v="5590"/>
          <ac:spMkLst>
            <pc:docMk/>
            <pc:sldMk cId="2925826490" sldId="261"/>
            <ac:spMk id="9" creationId="{9514EC6E-A557-42A2-BCDC-3ABFFC5E564D}"/>
          </ac:spMkLst>
        </pc:spChg>
        <pc:spChg chg="add del">
          <ac:chgData name="Rahul Shah" userId="8672cfc50502273c" providerId="Windows Live" clId="Web-{EE1E23C1-025E-4B18-86FA-E10818F77EC2}" dt="2020-01-08T04:11:30.635" v="5592"/>
          <ac:spMkLst>
            <pc:docMk/>
            <pc:sldMk cId="2925826490" sldId="261"/>
            <ac:spMk id="10" creationId="{9DD60C94-0C9C-47B7-BE88-045235ACCC6A}"/>
          </ac:spMkLst>
        </pc:spChg>
        <pc:spChg chg="add del">
          <ac:chgData name="Rahul Shah" userId="8672cfc50502273c" providerId="Windows Live" clId="Web-{EE1E23C1-025E-4B18-86FA-E10818F77EC2}" dt="2020-01-08T04:11:16.136" v="5590"/>
          <ac:spMkLst>
            <pc:docMk/>
            <pc:sldMk cId="2925826490" sldId="261"/>
            <ac:spMk id="11" creationId="{905482C9-EB42-4BFE-95BF-7FD661F07657}"/>
          </ac:spMkLst>
        </pc:spChg>
        <pc:spChg chg="add del">
          <ac:chgData name="Rahul Shah" userId="8672cfc50502273c" providerId="Windows Live" clId="Web-{EE1E23C1-025E-4B18-86FA-E10818F77EC2}" dt="2020-01-08T04:11:30.635" v="5592"/>
          <ac:spMkLst>
            <pc:docMk/>
            <pc:sldMk cId="2925826490" sldId="261"/>
            <ac:spMk id="12" creationId="{BFCF7016-AC99-433F-B943-24C3736E0602}"/>
          </ac:spMkLst>
        </pc:spChg>
        <pc:spChg chg="add del">
          <ac:chgData name="Rahul Shah" userId="8672cfc50502273c" providerId="Windows Live" clId="Web-{EE1E23C1-025E-4B18-86FA-E10818F77EC2}" dt="2020-01-08T04:11:16.136" v="5590"/>
          <ac:spMkLst>
            <pc:docMk/>
            <pc:sldMk cId="2925826490" sldId="261"/>
            <ac:spMk id="13" creationId="{7539E646-A625-4A26-86ED-BD90EDD329F7}"/>
          </ac:spMkLst>
        </pc:spChg>
        <pc:spChg chg="add del">
          <ac:chgData name="Rahul Shah" userId="8672cfc50502273c" providerId="Windows Live" clId="Web-{EE1E23C1-025E-4B18-86FA-E10818F77EC2}" dt="2020-01-08T04:11:30.635" v="5592"/>
          <ac:spMkLst>
            <pc:docMk/>
            <pc:sldMk cId="2925826490" sldId="261"/>
            <ac:spMk id="14" creationId="{A03737D1-A930-4E3E-9160-3CD4AEC72AB7}"/>
          </ac:spMkLst>
        </pc:spChg>
        <pc:spChg chg="add del">
          <ac:chgData name="Rahul Shah" userId="8672cfc50502273c" providerId="Windows Live" clId="Web-{EE1E23C1-025E-4B18-86FA-E10818F77EC2}" dt="2020-01-08T04:11:16.136" v="5590"/>
          <ac:spMkLst>
            <pc:docMk/>
            <pc:sldMk cId="2925826490" sldId="261"/>
            <ac:spMk id="15" creationId="{8E019540-1104-4B12-9F83-45F58674186F}"/>
          </ac:spMkLst>
        </pc:spChg>
        <pc:spChg chg="add del">
          <ac:chgData name="Rahul Shah" userId="8672cfc50502273c" providerId="Windows Live" clId="Web-{EE1E23C1-025E-4B18-86FA-E10818F77EC2}" dt="2020-01-08T04:12:47.775" v="5614"/>
          <ac:spMkLst>
            <pc:docMk/>
            <pc:sldMk cId="2925826490" sldId="261"/>
            <ac:spMk id="16" creationId="{DCF4EB5C-ED25-4675-8255-2F5B12CFFCF0}"/>
          </ac:spMkLst>
        </pc:spChg>
        <pc:spChg chg="add del">
          <ac:chgData name="Rahul Shah" userId="8672cfc50502273c" providerId="Windows Live" clId="Web-{EE1E23C1-025E-4B18-86FA-E10818F77EC2}" dt="2020-01-08T04:11:16.136" v="5590"/>
          <ac:spMkLst>
            <pc:docMk/>
            <pc:sldMk cId="2925826490" sldId="261"/>
            <ac:spMk id="17" creationId="{11D976D6-8C98-48CC-8C34-0468F31678C2}"/>
          </ac:spMkLst>
        </pc:spChg>
        <pc:spChg chg="add del">
          <ac:chgData name="Rahul Shah" userId="8672cfc50502273c" providerId="Windows Live" clId="Web-{EE1E23C1-025E-4B18-86FA-E10818F77EC2}" dt="2020-01-08T04:12:47.775" v="5614"/>
          <ac:spMkLst>
            <pc:docMk/>
            <pc:sldMk cId="2925826490" sldId="261"/>
            <ac:spMk id="18" creationId="{9514EC6E-A557-42A2-BCDC-3ABFFC5E564D}"/>
          </ac:spMkLst>
        </pc:spChg>
        <pc:spChg chg="add del">
          <ac:chgData name="Rahul Shah" userId="8672cfc50502273c" providerId="Windows Live" clId="Web-{EE1E23C1-025E-4B18-86FA-E10818F77EC2}" dt="2020-01-08T04:11:16.136" v="5590"/>
          <ac:spMkLst>
            <pc:docMk/>
            <pc:sldMk cId="2925826490" sldId="261"/>
            <ac:spMk id="19" creationId="{3580CFD6-E44A-486A-9E73-D8D948F78A34}"/>
          </ac:spMkLst>
        </pc:spChg>
        <pc:spChg chg="add del">
          <ac:chgData name="Rahul Shah" userId="8672cfc50502273c" providerId="Windows Live" clId="Web-{EE1E23C1-025E-4B18-86FA-E10818F77EC2}" dt="2020-01-08T04:12:47.775" v="5614"/>
          <ac:spMkLst>
            <pc:docMk/>
            <pc:sldMk cId="2925826490" sldId="261"/>
            <ac:spMk id="20" creationId="{905482C9-EB42-4BFE-95BF-7FD661F07657}"/>
          </ac:spMkLst>
        </pc:spChg>
        <pc:spChg chg="add del">
          <ac:chgData name="Rahul Shah" userId="8672cfc50502273c" providerId="Windows Live" clId="Web-{EE1E23C1-025E-4B18-86FA-E10818F77EC2}" dt="2020-01-08T04:11:30.635" v="5592"/>
          <ac:spMkLst>
            <pc:docMk/>
            <pc:sldMk cId="2925826490" sldId="261"/>
            <ac:spMk id="21" creationId="{F71CFF33-010E-4E26-A285-83B182982358}"/>
          </ac:spMkLst>
        </pc:spChg>
        <pc:spChg chg="add del">
          <ac:chgData name="Rahul Shah" userId="8672cfc50502273c" providerId="Windows Live" clId="Web-{EE1E23C1-025E-4B18-86FA-E10818F77EC2}" dt="2020-01-08T04:12:47.775" v="5614"/>
          <ac:spMkLst>
            <pc:docMk/>
            <pc:sldMk cId="2925826490" sldId="261"/>
            <ac:spMk id="22" creationId="{7539E646-A625-4A26-86ED-BD90EDD329F7}"/>
          </ac:spMkLst>
        </pc:spChg>
        <pc:spChg chg="add del">
          <ac:chgData name="Rahul Shah" userId="8672cfc50502273c" providerId="Windows Live" clId="Web-{EE1E23C1-025E-4B18-86FA-E10818F77EC2}" dt="2020-01-08T04:12:47.775" v="5614"/>
          <ac:spMkLst>
            <pc:docMk/>
            <pc:sldMk cId="2925826490" sldId="261"/>
            <ac:spMk id="23" creationId="{8E019540-1104-4B12-9F83-45F58674186F}"/>
          </ac:spMkLst>
        </pc:spChg>
        <pc:spChg chg="add del">
          <ac:chgData name="Rahul Shah" userId="8672cfc50502273c" providerId="Windows Live" clId="Web-{EE1E23C1-025E-4B18-86FA-E10818F77EC2}" dt="2020-01-08T04:12:47.775" v="5614"/>
          <ac:spMkLst>
            <pc:docMk/>
            <pc:sldMk cId="2925826490" sldId="261"/>
            <ac:spMk id="24" creationId="{11D976D6-8C98-48CC-8C34-0468F31678C2}"/>
          </ac:spMkLst>
        </pc:spChg>
        <pc:spChg chg="add del">
          <ac:chgData name="Rahul Shah" userId="8672cfc50502273c" providerId="Windows Live" clId="Web-{EE1E23C1-025E-4B18-86FA-E10818F77EC2}" dt="2020-01-08T04:12:47.775" v="5614"/>
          <ac:spMkLst>
            <pc:docMk/>
            <pc:sldMk cId="2925826490" sldId="261"/>
            <ac:spMk id="25" creationId="{3580CFD6-E44A-486A-9E73-D8D948F78A34}"/>
          </ac:spMkLst>
        </pc:spChg>
        <pc:spChg chg="add del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31" creationId="{E6C8E6EB-4C59-429B-97E4-72A058CFC4FB}"/>
          </ac:spMkLst>
        </pc:spChg>
        <pc:spChg chg="add del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33" creationId="{B5B90362-AFCC-46A9-B41C-A257A8C5B314}"/>
          </ac:spMkLst>
        </pc:spChg>
        <pc:spChg chg="add del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35" creationId="{F71EF7F1-38BA-471D-8CD4-2A9AE8E35527}"/>
          </ac:spMkLst>
        </pc:spChg>
        <pc:spChg chg="add del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37" creationId="{C0524398-BFB4-4C4A-8317-83B8729F9B26}"/>
          </ac:spMkLst>
        </pc:spChg>
        <pc:spChg chg="add del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39" creationId="{E08D4B6A-8113-4DFB-B82E-B60CAC8E0A50}"/>
          </ac:spMkLst>
        </pc:spChg>
        <pc:spChg chg="add del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41" creationId="{9822E561-F97C-4CBB-A9A6-A6BF6317BC84}"/>
          </ac:spMkLst>
        </pc:spChg>
        <pc:spChg chg="add del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43" creationId="{B01B0E58-A5C8-4CDA-A2E0-35DF94E59857}"/>
          </ac:spMkLst>
        </pc:spChg>
        <pc:spChg chg="add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45" creationId="{E6C8E6EB-4C59-429B-97E4-72A058CFC4FB}"/>
          </ac:spMkLst>
        </pc:spChg>
        <pc:spChg chg="add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46" creationId="{B5B90362-AFCC-46A9-B41C-A257A8C5B314}"/>
          </ac:spMkLst>
        </pc:spChg>
        <pc:spChg chg="add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47" creationId="{F71EF7F1-38BA-471D-8CD4-2A9AE8E35527}"/>
          </ac:spMkLst>
        </pc:spChg>
        <pc:spChg chg="add del">
          <ac:chgData name="Rahul Shah" userId="8672cfc50502273c" providerId="Windows Live" clId="Web-{EE1E23C1-025E-4B18-86FA-E10818F77EC2}" dt="2020-01-08T04:15:00.213" v="5641"/>
          <ac:spMkLst>
            <pc:docMk/>
            <pc:sldMk cId="2925826490" sldId="261"/>
            <ac:spMk id="48" creationId="{E6C8E6EB-4C59-429B-97E4-72A058CFC4FB}"/>
          </ac:spMkLst>
        </pc:spChg>
        <pc:spChg chg="add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49" creationId="{C0524398-BFB4-4C4A-8317-83B8729F9B26}"/>
          </ac:spMkLst>
        </pc:spChg>
        <pc:spChg chg="add del">
          <ac:chgData name="Rahul Shah" userId="8672cfc50502273c" providerId="Windows Live" clId="Web-{EE1E23C1-025E-4B18-86FA-E10818F77EC2}" dt="2020-01-08T04:15:00.213" v="5641"/>
          <ac:spMkLst>
            <pc:docMk/>
            <pc:sldMk cId="2925826490" sldId="261"/>
            <ac:spMk id="50" creationId="{B5B90362-AFCC-46A9-B41C-A257A8C5B314}"/>
          </ac:spMkLst>
        </pc:spChg>
        <pc:spChg chg="add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51" creationId="{E08D4B6A-8113-4DFB-B82E-B60CAC8E0A50}"/>
          </ac:spMkLst>
        </pc:spChg>
        <pc:spChg chg="add del">
          <ac:chgData name="Rahul Shah" userId="8672cfc50502273c" providerId="Windows Live" clId="Web-{EE1E23C1-025E-4B18-86FA-E10818F77EC2}" dt="2020-01-08T04:15:00.213" v="5641"/>
          <ac:spMkLst>
            <pc:docMk/>
            <pc:sldMk cId="2925826490" sldId="261"/>
            <ac:spMk id="52" creationId="{F71EF7F1-38BA-471D-8CD4-2A9AE8E35527}"/>
          </ac:spMkLst>
        </pc:spChg>
        <pc:spChg chg="add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53" creationId="{9822E561-F97C-4CBB-A9A6-A6BF6317BC84}"/>
          </ac:spMkLst>
        </pc:spChg>
        <pc:spChg chg="add del">
          <ac:chgData name="Rahul Shah" userId="8672cfc50502273c" providerId="Windows Live" clId="Web-{EE1E23C1-025E-4B18-86FA-E10818F77EC2}" dt="2020-01-08T04:15:00.213" v="5641"/>
          <ac:spMkLst>
            <pc:docMk/>
            <pc:sldMk cId="2925826490" sldId="261"/>
            <ac:spMk id="54" creationId="{C0524398-BFB4-4C4A-8317-83B8729F9B26}"/>
          </ac:spMkLst>
        </pc:spChg>
        <pc:spChg chg="add">
          <ac:chgData name="Rahul Shah" userId="8672cfc50502273c" providerId="Windows Live" clId="Web-{EE1E23C1-025E-4B18-86FA-E10818F77EC2}" dt="2020-01-08T04:15:19.401" v="5642"/>
          <ac:spMkLst>
            <pc:docMk/>
            <pc:sldMk cId="2925826490" sldId="261"/>
            <ac:spMk id="55" creationId="{B01B0E58-A5C8-4CDA-A2E0-35DF94E59857}"/>
          </ac:spMkLst>
        </pc:spChg>
        <pc:spChg chg="add del">
          <ac:chgData name="Rahul Shah" userId="8672cfc50502273c" providerId="Windows Live" clId="Web-{EE1E23C1-025E-4B18-86FA-E10818F77EC2}" dt="2020-01-08T04:15:00.213" v="5641"/>
          <ac:spMkLst>
            <pc:docMk/>
            <pc:sldMk cId="2925826490" sldId="261"/>
            <ac:spMk id="56" creationId="{E08D4B6A-8113-4DFB-B82E-B60CAC8E0A50}"/>
          </ac:spMkLst>
        </pc:spChg>
        <pc:spChg chg="add del">
          <ac:chgData name="Rahul Shah" userId="8672cfc50502273c" providerId="Windows Live" clId="Web-{EE1E23C1-025E-4B18-86FA-E10818F77EC2}" dt="2020-01-08T04:15:00.213" v="5641"/>
          <ac:spMkLst>
            <pc:docMk/>
            <pc:sldMk cId="2925826490" sldId="261"/>
            <ac:spMk id="58" creationId="{9822E561-F97C-4CBB-A9A6-A6BF6317BC84}"/>
          </ac:spMkLst>
        </pc:spChg>
        <pc:spChg chg="add del">
          <ac:chgData name="Rahul Shah" userId="8672cfc50502273c" providerId="Windows Live" clId="Web-{EE1E23C1-025E-4B18-86FA-E10818F77EC2}" dt="2020-01-08T04:15:00.213" v="5641"/>
          <ac:spMkLst>
            <pc:docMk/>
            <pc:sldMk cId="2925826490" sldId="261"/>
            <ac:spMk id="60" creationId="{B01B0E58-A5C8-4CDA-A2E0-35DF94E59857}"/>
          </ac:spMkLst>
        </pc:spChg>
        <pc:picChg chg="add mod">
          <ac:chgData name="Rahul Shah" userId="8672cfc50502273c" providerId="Windows Live" clId="Web-{EE1E23C1-025E-4B18-86FA-E10818F77EC2}" dt="2020-01-08T04:15:19.401" v="5642"/>
          <ac:picMkLst>
            <pc:docMk/>
            <pc:sldMk cId="2925826490" sldId="261"/>
            <ac:picMk id="27" creationId="{3B90D3B9-B7AC-4D94-A7F9-2C4BD1FB980E}"/>
          </ac:picMkLst>
        </pc:picChg>
      </pc:sldChg>
      <pc:sldMasterChg chg="del delSldLayout">
        <pc:chgData name="Rahul Shah" userId="8672cfc50502273c" providerId="Windows Live" clId="Web-{EE1E23C1-025E-4B18-86FA-E10818F77EC2}" dt="2020-01-07T21:26:46.811" v="0"/>
        <pc:sldMasterMkLst>
          <pc:docMk/>
          <pc:sldMasterMk cId="0" sldId="2147483648"/>
        </pc:sldMasterMkLst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60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61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63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66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67"/>
          </pc:sldLayoutMkLst>
        </pc:sldLayoutChg>
        <pc:sldLayoutChg chg="del">
          <pc:chgData name="Rahul Shah" userId="8672cfc50502273c" providerId="Windows Live" clId="Web-{EE1E23C1-025E-4B18-86FA-E10818F77EC2}" dt="2020-01-07T21:26:46.811" v="0"/>
          <pc:sldLayoutMkLst>
            <pc:docMk/>
            <pc:sldMasterMk cId="0" sldId="2147483648"/>
            <pc:sldLayoutMk cId="0" sldId="2147483668"/>
          </pc:sldLayoutMkLst>
        </pc:sldLayoutChg>
      </pc:sldMasterChg>
      <pc:sldMasterChg chg="add del addSldLayout delSldLayout modSldLayout">
        <pc:chgData name="Rahul Shah" userId="8672cfc50502273c" providerId="Windows Live" clId="Web-{EE1E23C1-025E-4B18-86FA-E10818F77EC2}" dt="2020-01-07T21:29:22.437" v="113"/>
        <pc:sldMasterMkLst>
          <pc:docMk/>
          <pc:sldMasterMk cId="2182388177" sldId="2147483669"/>
        </pc:sldMasterMkLst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3646438119" sldId="2147483670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2403216774" sldId="2147483671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1960829077" sldId="2147483672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3462223051" sldId="2147483673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2845743282" sldId="2147483674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980436500" sldId="2147483675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4255108705" sldId="2147483676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3807922706" sldId="2147483677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2421754240" sldId="2147483678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1526541419" sldId="2147483679"/>
          </pc:sldLayoutMkLst>
        </pc:sldLayoutChg>
        <pc:sldLayoutChg chg="add del mod replId">
          <pc:chgData name="Rahul Shah" userId="8672cfc50502273c" providerId="Windows Live" clId="Web-{EE1E23C1-025E-4B18-86FA-E10818F77EC2}" dt="2020-01-07T21:29:22.437" v="113"/>
          <pc:sldLayoutMkLst>
            <pc:docMk/>
            <pc:sldMasterMk cId="2182388177" sldId="2147483669"/>
            <pc:sldLayoutMk cId="1132775558" sldId="2147483680"/>
          </pc:sldLayoutMkLst>
        </pc:sldLayoutChg>
      </pc:sldMasterChg>
      <pc:sldMasterChg chg="add del addSldLayout delSldLayout">
        <pc:chgData name="Rahul Shah" userId="8672cfc50502273c" providerId="Windows Live" clId="Web-{EE1E23C1-025E-4B18-86FA-E10818F77EC2}" dt="2020-01-08T00:30:00.932" v="3751"/>
        <pc:sldMasterMkLst>
          <pc:docMk/>
          <pc:sldMasterMk cId="2039064591" sldId="2147483739"/>
        </pc:sldMasterMkLst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2798996374" sldId="2147483728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3255706044" sldId="2147483729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1905200666" sldId="2147483730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2888336641" sldId="2147483731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1526400466" sldId="2147483732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3968786336" sldId="2147483733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2702732601" sldId="2147483734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352280220" sldId="2147483735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752740171" sldId="2147483736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2503239803" sldId="2147483737"/>
          </pc:sldLayoutMkLst>
        </pc:sldLayoutChg>
        <pc:sldLayoutChg chg="add del">
          <pc:chgData name="Rahul Shah" userId="8672cfc50502273c" providerId="Windows Live" clId="Web-{EE1E23C1-025E-4B18-86FA-E10818F77EC2}" dt="2020-01-08T00:30:00.932" v="3751"/>
          <pc:sldLayoutMkLst>
            <pc:docMk/>
            <pc:sldMasterMk cId="2039064591" sldId="2147483739"/>
            <pc:sldLayoutMk cId="4188389301" sldId="2147483738"/>
          </pc:sldLayoutMkLst>
        </pc:sldLayoutChg>
      </pc:sldMasterChg>
      <pc:sldMasterChg chg="add del addSldLayout delSldLayout modSldLayout">
        <pc:chgData name="Rahul Shah" userId="8672cfc50502273c" providerId="Windows Live" clId="Web-{EE1E23C1-025E-4B18-86FA-E10818F77EC2}" dt="2020-01-08T00:30:00.932" v="3751"/>
        <pc:sldMasterMkLst>
          <pc:docMk/>
          <pc:sldMasterMk cId="2314945242" sldId="2147483740"/>
        </pc:sldMasterMkLst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577095033" sldId="2147483741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3795462518" sldId="2147483742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2760371768" sldId="2147483743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272059351" sldId="2147483744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3885897871" sldId="2147483745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708636253" sldId="2147483746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1314766604" sldId="2147483747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2988101454" sldId="2147483748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2855648177" sldId="2147483749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1704458263" sldId="2147483750"/>
          </pc:sldLayoutMkLst>
        </pc:sldLayoutChg>
        <pc:sldLayoutChg chg="add del mod replId">
          <pc:chgData name="Rahul Shah" userId="8672cfc50502273c" providerId="Windows Live" clId="Web-{EE1E23C1-025E-4B18-86FA-E10818F77EC2}" dt="2020-01-08T00:30:00.932" v="3751"/>
          <pc:sldLayoutMkLst>
            <pc:docMk/>
            <pc:sldMasterMk cId="2314945242" sldId="2147483740"/>
            <pc:sldLayoutMk cId="1590110873" sldId="2147483751"/>
          </pc:sldLayoutMkLst>
        </pc:sldLayoutChg>
      </pc:sldMasterChg>
    </pc:docChg>
  </pc:docChgLst>
  <pc:docChgLst>
    <pc:chgData name="Selina E" userId="06579c2530824ede" providerId="Windows Live" clId="Web-{B11D37E1-4B8B-4E5D-AB06-687B71849E90}"/>
    <pc:docChg chg="modSld">
      <pc:chgData name="Selina E" userId="06579c2530824ede" providerId="Windows Live" clId="Web-{B11D37E1-4B8B-4E5D-AB06-687B71849E90}" dt="2020-01-08T17:50:36.490" v="148" actId="14100"/>
      <pc:docMkLst>
        <pc:docMk/>
      </pc:docMkLst>
      <pc:sldChg chg="addSp delSp modSp">
        <pc:chgData name="Selina E" userId="06579c2530824ede" providerId="Windows Live" clId="Web-{B11D37E1-4B8B-4E5D-AB06-687B71849E90}" dt="2020-01-08T17:50:36.490" v="148" actId="14100"/>
        <pc:sldMkLst>
          <pc:docMk/>
          <pc:sldMk cId="884981508" sldId="259"/>
        </pc:sldMkLst>
        <pc:spChg chg="mod">
          <ac:chgData name="Selina E" userId="06579c2530824ede" providerId="Windows Live" clId="Web-{B11D37E1-4B8B-4E5D-AB06-687B71849E90}" dt="2020-01-08T17:46:44.318" v="146" actId="1076"/>
          <ac:spMkLst>
            <pc:docMk/>
            <pc:sldMk cId="884981508" sldId="259"/>
            <ac:spMk id="3" creationId="{4402ED1B-8915-4565-B96B-6BF0B2002164}"/>
          </ac:spMkLst>
        </pc:spChg>
        <pc:spChg chg="add del mod">
          <ac:chgData name="Selina E" userId="06579c2530824ede" providerId="Windows Live" clId="Web-{B11D37E1-4B8B-4E5D-AB06-687B71849E90}" dt="2020-01-08T16:02:00.176" v="3"/>
          <ac:spMkLst>
            <pc:docMk/>
            <pc:sldMk cId="884981508" sldId="259"/>
            <ac:spMk id="4" creationId="{D1E11EFB-538A-4747-AB28-79B9CE3E4274}"/>
          </ac:spMkLst>
        </pc:spChg>
        <pc:spChg chg="add del mod">
          <ac:chgData name="Selina E" userId="06579c2530824ede" providerId="Windows Live" clId="Web-{B11D37E1-4B8B-4E5D-AB06-687B71849E90}" dt="2020-01-08T16:11:26.226" v="8"/>
          <ac:spMkLst>
            <pc:docMk/>
            <pc:sldMk cId="884981508" sldId="259"/>
            <ac:spMk id="5" creationId="{77A0ECF7-25D7-4A9E-92D9-26FAB161CE9E}"/>
          </ac:spMkLst>
        </pc:spChg>
        <pc:spChg chg="add del">
          <ac:chgData name="Selina E" userId="06579c2530824ede" providerId="Windows Live" clId="Web-{B11D37E1-4B8B-4E5D-AB06-687B71849E90}" dt="2020-01-08T16:11:22.788" v="7"/>
          <ac:spMkLst>
            <pc:docMk/>
            <pc:sldMk cId="884981508" sldId="259"/>
            <ac:spMk id="6" creationId="{836B5C33-A256-4E84-8DBD-74CACA4062D1}"/>
          </ac:spMkLst>
        </pc:spChg>
        <pc:picChg chg="add mod modCrop">
          <ac:chgData name="Selina E" userId="06579c2530824ede" providerId="Windows Live" clId="Web-{B11D37E1-4B8B-4E5D-AB06-687B71849E90}" dt="2020-01-08T17:45:43.849" v="140" actId="1076"/>
          <ac:picMkLst>
            <pc:docMk/>
            <pc:sldMk cId="884981508" sldId="259"/>
            <ac:picMk id="4" creationId="{4D6EC0E8-1297-407D-B4A5-C2B10368ADCC}"/>
          </ac:picMkLst>
        </pc:picChg>
        <pc:picChg chg="add mod modCrop">
          <ac:chgData name="Selina E" userId="06579c2530824ede" providerId="Windows Live" clId="Web-{B11D37E1-4B8B-4E5D-AB06-687B71849E90}" dt="2020-01-08T17:44:59.443" v="132" actId="14100"/>
          <ac:picMkLst>
            <pc:docMk/>
            <pc:sldMk cId="884981508" sldId="259"/>
            <ac:picMk id="6" creationId="{B2DEB2DB-6FDC-47F9-A0A0-F2D6D4726BE7}"/>
          </ac:picMkLst>
        </pc:picChg>
        <pc:picChg chg="add mod modCrop">
          <ac:chgData name="Selina E" userId="06579c2530824ede" providerId="Windows Live" clId="Web-{B11D37E1-4B8B-4E5D-AB06-687B71849E90}" dt="2020-01-08T17:45:38.364" v="138" actId="1076"/>
          <ac:picMkLst>
            <pc:docMk/>
            <pc:sldMk cId="884981508" sldId="259"/>
            <ac:picMk id="7" creationId="{692A0784-C8E7-4897-A240-A8112A1C600F}"/>
          </ac:picMkLst>
        </pc:picChg>
        <pc:picChg chg="add del mod">
          <ac:chgData name="Selina E" userId="06579c2530824ede" providerId="Windows Live" clId="Web-{B11D37E1-4B8B-4E5D-AB06-687B71849E90}" dt="2020-01-08T17:22:34.531" v="44"/>
          <ac:picMkLst>
            <pc:docMk/>
            <pc:sldMk cId="884981508" sldId="259"/>
            <ac:picMk id="9" creationId="{BAA8CAFA-6B25-4FA1-AB82-B842D204678C}"/>
          </ac:picMkLst>
        </pc:picChg>
        <pc:picChg chg="add del mod">
          <ac:chgData name="Selina E" userId="06579c2530824ede" providerId="Windows Live" clId="Web-{B11D37E1-4B8B-4E5D-AB06-687B71849E90}" dt="2020-01-08T17:24:23.985" v="46"/>
          <ac:picMkLst>
            <pc:docMk/>
            <pc:sldMk cId="884981508" sldId="259"/>
            <ac:picMk id="11" creationId="{86D72C7B-9DDE-44E8-B84E-40289179276C}"/>
          </ac:picMkLst>
        </pc:picChg>
        <pc:picChg chg="add del mod">
          <ac:chgData name="Selina E" userId="06579c2530824ede" providerId="Windows Live" clId="Web-{B11D37E1-4B8B-4E5D-AB06-687B71849E90}" dt="2020-01-08T17:24:54.485" v="48"/>
          <ac:picMkLst>
            <pc:docMk/>
            <pc:sldMk cId="884981508" sldId="259"/>
            <ac:picMk id="13" creationId="{0A68C44A-770F-42B9-B51D-796108490664}"/>
          </ac:picMkLst>
        </pc:picChg>
        <pc:picChg chg="add mod">
          <ac:chgData name="Selina E" userId="06579c2530824ede" providerId="Windows Live" clId="Web-{B11D37E1-4B8B-4E5D-AB06-687B71849E90}" dt="2020-01-08T17:45:58.880" v="142" actId="1076"/>
          <ac:picMkLst>
            <pc:docMk/>
            <pc:sldMk cId="884981508" sldId="259"/>
            <ac:picMk id="15" creationId="{A1C67CC0-0997-4336-A064-9319A3D254EE}"/>
          </ac:picMkLst>
        </pc:picChg>
        <pc:picChg chg="add del mod">
          <ac:chgData name="Selina E" userId="06579c2530824ede" providerId="Windows Live" clId="Web-{B11D37E1-4B8B-4E5D-AB06-687B71849E90}" dt="2020-01-08T17:27:13.267" v="54"/>
          <ac:picMkLst>
            <pc:docMk/>
            <pc:sldMk cId="884981508" sldId="259"/>
            <ac:picMk id="17" creationId="{B8AD45CD-BFEE-4620-B7D4-40CDB281F45E}"/>
          </ac:picMkLst>
        </pc:picChg>
        <pc:picChg chg="add del mod">
          <ac:chgData name="Selina E" userId="06579c2530824ede" providerId="Windows Live" clId="Web-{B11D37E1-4B8B-4E5D-AB06-687B71849E90}" dt="2020-01-08T17:29:16.001" v="56"/>
          <ac:picMkLst>
            <pc:docMk/>
            <pc:sldMk cId="884981508" sldId="259"/>
            <ac:picMk id="19" creationId="{FD99F661-5808-47D8-9D2E-3443CDF75440}"/>
          </ac:picMkLst>
        </pc:picChg>
        <pc:picChg chg="add mod">
          <ac:chgData name="Selina E" userId="06579c2530824ede" providerId="Windows Live" clId="Web-{B11D37E1-4B8B-4E5D-AB06-687B71849E90}" dt="2020-01-08T17:44:51.803" v="130" actId="14100"/>
          <ac:picMkLst>
            <pc:docMk/>
            <pc:sldMk cId="884981508" sldId="259"/>
            <ac:picMk id="21" creationId="{1E49B4BD-A731-410F-8089-1C2C4EAF2049}"/>
          </ac:picMkLst>
        </pc:picChg>
        <pc:picChg chg="add mod">
          <ac:chgData name="Selina E" userId="06579c2530824ede" providerId="Windows Live" clId="Web-{B11D37E1-4B8B-4E5D-AB06-687B71849E90}" dt="2020-01-08T17:45:16.974" v="135" actId="1076"/>
          <ac:picMkLst>
            <pc:docMk/>
            <pc:sldMk cId="884981508" sldId="259"/>
            <ac:picMk id="23" creationId="{A876B601-30B8-4CAA-8923-F4CE33F93D94}"/>
          </ac:picMkLst>
        </pc:picChg>
        <pc:picChg chg="add mod">
          <ac:chgData name="Selina E" userId="06579c2530824ede" providerId="Windows Live" clId="Web-{B11D37E1-4B8B-4E5D-AB06-687B71849E90}" dt="2020-01-08T17:46:03.256" v="143" actId="1076"/>
          <ac:picMkLst>
            <pc:docMk/>
            <pc:sldMk cId="884981508" sldId="259"/>
            <ac:picMk id="25" creationId="{6713E4B4-1905-4BB0-BE5D-7FCEF51835CA}"/>
          </ac:picMkLst>
        </pc:picChg>
        <pc:picChg chg="add mod">
          <ac:chgData name="Selina E" userId="06579c2530824ede" providerId="Windows Live" clId="Web-{B11D37E1-4B8B-4E5D-AB06-687B71849E90}" dt="2020-01-08T17:41:43.364" v="99" actId="14100"/>
          <ac:picMkLst>
            <pc:docMk/>
            <pc:sldMk cId="884981508" sldId="259"/>
            <ac:picMk id="27" creationId="{82C42129-43DD-4B25-9291-B5F4368FBBDC}"/>
          </ac:picMkLst>
        </pc:picChg>
        <pc:picChg chg="add del mod">
          <ac:chgData name="Selina E" userId="06579c2530824ede" providerId="Windows Live" clId="Web-{B11D37E1-4B8B-4E5D-AB06-687B71849E90}" dt="2020-01-08T17:41:17.738" v="92"/>
          <ac:picMkLst>
            <pc:docMk/>
            <pc:sldMk cId="884981508" sldId="259"/>
            <ac:picMk id="29" creationId="{C31D9193-2868-4494-8F59-D8A9FA3E435D}"/>
          </ac:picMkLst>
        </pc:picChg>
        <pc:picChg chg="add mod">
          <ac:chgData name="Selina E" userId="06579c2530824ede" providerId="Windows Live" clId="Web-{B11D37E1-4B8B-4E5D-AB06-687B71849E90}" dt="2020-01-08T17:44:26.145" v="124" actId="1076"/>
          <ac:picMkLst>
            <pc:docMk/>
            <pc:sldMk cId="884981508" sldId="259"/>
            <ac:picMk id="31" creationId="{B568995D-FDE9-45D1-A15A-880CAA610C09}"/>
          </ac:picMkLst>
        </pc:picChg>
        <pc:picChg chg="add mod">
          <ac:chgData name="Selina E" userId="06579c2530824ede" providerId="Windows Live" clId="Web-{B11D37E1-4B8B-4E5D-AB06-687B71849E90}" dt="2020-01-08T17:44:27.911" v="125" actId="1076"/>
          <ac:picMkLst>
            <pc:docMk/>
            <pc:sldMk cId="884981508" sldId="259"/>
            <ac:picMk id="33" creationId="{484B157E-4340-4582-BA0A-0BFD57666E79}"/>
          </ac:picMkLst>
        </pc:picChg>
        <pc:picChg chg="add mod">
          <ac:chgData name="Selina E" userId="06579c2530824ede" providerId="Windows Live" clId="Web-{B11D37E1-4B8B-4E5D-AB06-687B71849E90}" dt="2020-01-08T17:50:36.490" v="148" actId="14100"/>
          <ac:picMkLst>
            <pc:docMk/>
            <pc:sldMk cId="884981508" sldId="259"/>
            <ac:picMk id="35" creationId="{E90E3999-D399-42F9-8135-5162E1BD18D6}"/>
          </ac:picMkLst>
        </pc:picChg>
      </pc:sldChg>
    </pc:docChg>
  </pc:docChgLst>
  <pc:docChgLst>
    <pc:chgData name="Siba Munsanje" userId="d092b4044264700f" providerId="Windows Live" clId="Web-{3F4C8600-D130-4EEC-967C-5912D07DECA5}"/>
    <pc:docChg chg="modSld">
      <pc:chgData name="Siba Munsanje" userId="d092b4044264700f" providerId="Windows Live" clId="Web-{3F4C8600-D130-4EEC-967C-5912D07DECA5}" dt="2020-01-16T15:49:40.269" v="190" actId="1076"/>
      <pc:docMkLst>
        <pc:docMk/>
      </pc:docMkLst>
      <pc:sldChg chg="addSp modSp">
        <pc:chgData name="Siba Munsanje" userId="d092b4044264700f" providerId="Windows Live" clId="Web-{3F4C8600-D130-4EEC-967C-5912D07DECA5}" dt="2020-01-16T15:49:40.269" v="190" actId="1076"/>
        <pc:sldMkLst>
          <pc:docMk/>
          <pc:sldMk cId="1379305003" sldId="256"/>
        </pc:sldMkLst>
        <pc:picChg chg="add mod">
          <ac:chgData name="Siba Munsanje" userId="d092b4044264700f" providerId="Windows Live" clId="Web-{3F4C8600-D130-4EEC-967C-5912D07DECA5}" dt="2020-01-16T15:49:40.269" v="190" actId="1076"/>
          <ac:picMkLst>
            <pc:docMk/>
            <pc:sldMk cId="1379305003" sldId="256"/>
            <ac:picMk id="2" creationId="{6D9DA8F9-5CD7-4AE6-A866-7FCA33936500}"/>
          </ac:picMkLst>
        </pc:picChg>
      </pc:sldChg>
      <pc:sldChg chg="mod modShow">
        <pc:chgData name="Siba Munsanje" userId="d092b4044264700f" providerId="Windows Live" clId="Web-{3F4C8600-D130-4EEC-967C-5912D07DECA5}" dt="2020-01-16T15:38:43.185" v="0"/>
        <pc:sldMkLst>
          <pc:docMk/>
          <pc:sldMk cId="880105533" sldId="258"/>
        </pc:sldMkLst>
      </pc:sldChg>
      <pc:sldChg chg="mod modShow">
        <pc:chgData name="Siba Munsanje" userId="d092b4044264700f" providerId="Windows Live" clId="Web-{3F4C8600-D130-4EEC-967C-5912D07DECA5}" dt="2020-01-16T15:38:53.576" v="2"/>
        <pc:sldMkLst>
          <pc:docMk/>
          <pc:sldMk cId="884981508" sldId="259"/>
        </pc:sldMkLst>
      </pc:sldChg>
      <pc:sldChg chg="modSp">
        <pc:chgData name="Siba Munsanje" userId="d092b4044264700f" providerId="Windows Live" clId="Web-{3F4C8600-D130-4EEC-967C-5912D07DECA5}" dt="2020-01-16T15:43:53.266" v="184" actId="20577"/>
        <pc:sldMkLst>
          <pc:docMk/>
          <pc:sldMk cId="2481754649" sldId="262"/>
        </pc:sldMkLst>
        <pc:spChg chg="mod">
          <ac:chgData name="Siba Munsanje" userId="d092b4044264700f" providerId="Windows Live" clId="Web-{3F4C8600-D130-4EEC-967C-5912D07DECA5}" dt="2020-01-16T15:43:40.078" v="178" actId="20577"/>
          <ac:spMkLst>
            <pc:docMk/>
            <pc:sldMk cId="2481754649" sldId="262"/>
            <ac:spMk id="2" creationId="{4AF4CE45-3D3E-4836-81A4-F75CDD3A6148}"/>
          </ac:spMkLst>
        </pc:spChg>
        <pc:spChg chg="mod">
          <ac:chgData name="Siba Munsanje" userId="d092b4044264700f" providerId="Windows Live" clId="Web-{3F4C8600-D130-4EEC-967C-5912D07DECA5}" dt="2020-01-16T15:43:53.266" v="184" actId="20577"/>
          <ac:spMkLst>
            <pc:docMk/>
            <pc:sldMk cId="2481754649" sldId="262"/>
            <ac:spMk id="3" creationId="{E0B28461-67E7-42CD-98CB-4A98C5218F23}"/>
          </ac:spMkLst>
        </pc:spChg>
      </pc:sldChg>
    </pc:docChg>
  </pc:docChgLst>
  <pc:docChgLst>
    <pc:chgData name="Rob G" userId="09b0f23d00f89b00" providerId="Windows Live" clId="Web-{295135A1-8F3C-4510-856F-E0EFFD03DE97}"/>
    <pc:docChg chg="addSld modSld sldOrd">
      <pc:chgData name="Rob G" userId="09b0f23d00f89b00" providerId="Windows Live" clId="Web-{295135A1-8F3C-4510-856F-E0EFFD03DE97}" dt="2020-01-16T14:58:59.835" v="1514" actId="14100"/>
      <pc:docMkLst>
        <pc:docMk/>
      </pc:docMkLst>
      <pc:sldChg chg="addSp delSp modSp">
        <pc:chgData name="Rob G" userId="09b0f23d00f89b00" providerId="Windows Live" clId="Web-{295135A1-8F3C-4510-856F-E0EFFD03DE97}" dt="2020-01-16T14:46:51.832" v="756"/>
        <pc:sldMkLst>
          <pc:docMk/>
          <pc:sldMk cId="1379305003" sldId="256"/>
        </pc:sldMkLst>
        <pc:picChg chg="add del mod">
          <ac:chgData name="Rob G" userId="09b0f23d00f89b00" providerId="Windows Live" clId="Web-{295135A1-8F3C-4510-856F-E0EFFD03DE97}" dt="2020-01-16T13:57:23.229" v="2"/>
          <ac:picMkLst>
            <pc:docMk/>
            <pc:sldMk cId="1379305003" sldId="256"/>
            <ac:picMk id="6" creationId="{9F518D78-EA6B-4336-8FFF-423BAA434191}"/>
          </ac:picMkLst>
        </pc:picChg>
        <pc:picChg chg="add del mod">
          <ac:chgData name="Rob G" userId="09b0f23d00f89b00" providerId="Windows Live" clId="Web-{295135A1-8F3C-4510-856F-E0EFFD03DE97}" dt="2020-01-16T14:46:50.067" v="755"/>
          <ac:picMkLst>
            <pc:docMk/>
            <pc:sldMk cId="1379305003" sldId="256"/>
            <ac:picMk id="8" creationId="{39267BD5-DD7B-4AA1-BB16-612C1EA1DB1F}"/>
          </ac:picMkLst>
        </pc:picChg>
        <pc:picChg chg="del">
          <ac:chgData name="Rob G" userId="09b0f23d00f89b00" providerId="Windows Live" clId="Web-{295135A1-8F3C-4510-856F-E0EFFD03DE97}" dt="2020-01-16T14:46:51.832" v="756"/>
          <ac:picMkLst>
            <pc:docMk/>
            <pc:sldMk cId="1379305003" sldId="256"/>
            <ac:picMk id="14" creationId="{EF5CC54D-0595-4D67-AFF8-FFDAAD90679D}"/>
          </ac:picMkLst>
        </pc:picChg>
      </pc:sldChg>
      <pc:sldChg chg="modSp ord">
        <pc:chgData name="Rob G" userId="09b0f23d00f89b00" providerId="Windows Live" clId="Web-{295135A1-8F3C-4510-856F-E0EFFD03DE97}" dt="2020-01-16T14:58:59.835" v="1514" actId="14100"/>
        <pc:sldMkLst>
          <pc:docMk/>
          <pc:sldMk cId="2734372490" sldId="257"/>
        </pc:sldMkLst>
        <pc:spChg chg="mod">
          <ac:chgData name="Rob G" userId="09b0f23d00f89b00" providerId="Windows Live" clId="Web-{295135A1-8F3C-4510-856F-E0EFFD03DE97}" dt="2020-01-16T14:04:13.229" v="92" actId="20577"/>
          <ac:spMkLst>
            <pc:docMk/>
            <pc:sldMk cId="2734372490" sldId="257"/>
            <ac:spMk id="4" creationId="{FA952FE5-E839-4FF4-B228-863DBA441813}"/>
          </ac:spMkLst>
        </pc:spChg>
        <pc:spChg chg="mod">
          <ac:chgData name="Rob G" userId="09b0f23d00f89b00" providerId="Windows Live" clId="Web-{295135A1-8F3C-4510-856F-E0EFFD03DE97}" dt="2020-01-16T14:51:42.458" v="790" actId="1076"/>
          <ac:spMkLst>
            <pc:docMk/>
            <pc:sldMk cId="2734372490" sldId="257"/>
            <ac:spMk id="5" creationId="{A1DB302D-A08C-460E-BDDC-43E899503531}"/>
          </ac:spMkLst>
        </pc:spChg>
        <pc:spChg chg="mod">
          <ac:chgData name="Rob G" userId="09b0f23d00f89b00" providerId="Windows Live" clId="Web-{295135A1-8F3C-4510-856F-E0EFFD03DE97}" dt="2020-01-16T14:58:59.835" v="1514" actId="14100"/>
          <ac:spMkLst>
            <pc:docMk/>
            <pc:sldMk cId="2734372490" sldId="257"/>
            <ac:spMk id="6" creationId="{19582613-8B25-4128-B7AF-0A48F28DC5CC}"/>
          </ac:spMkLst>
        </pc:spChg>
        <pc:spChg chg="mod">
          <ac:chgData name="Rob G" userId="09b0f23d00f89b00" providerId="Windows Live" clId="Web-{295135A1-8F3C-4510-856F-E0EFFD03DE97}" dt="2020-01-16T14:58:55.507" v="1512" actId="20577"/>
          <ac:spMkLst>
            <pc:docMk/>
            <pc:sldMk cId="2734372490" sldId="257"/>
            <ac:spMk id="17" creationId="{2C0817AA-D079-4766-8AEB-9D9184079C14}"/>
          </ac:spMkLst>
        </pc:spChg>
      </pc:sldChg>
      <pc:sldChg chg="delSp modSp">
        <pc:chgData name="Rob G" userId="09b0f23d00f89b00" providerId="Windows Live" clId="Web-{295135A1-8F3C-4510-856F-E0EFFD03DE97}" dt="2020-01-16T13:58:09.119" v="11"/>
        <pc:sldMkLst>
          <pc:docMk/>
          <pc:sldMk cId="880105533" sldId="258"/>
        </pc:sldMkLst>
        <pc:spChg chg="del mod">
          <ac:chgData name="Rob G" userId="09b0f23d00f89b00" providerId="Windows Live" clId="Web-{295135A1-8F3C-4510-856F-E0EFFD03DE97}" dt="2020-01-16T13:58:09.119" v="11"/>
          <ac:spMkLst>
            <pc:docMk/>
            <pc:sldMk cId="880105533" sldId="258"/>
            <ac:spMk id="10" creationId="{DF487703-9FDD-4B8C-B7C6-7687A70555DF}"/>
          </ac:spMkLst>
        </pc:spChg>
      </pc:sldChg>
      <pc:sldChg chg="modSp mod modShow">
        <pc:chgData name="Rob G" userId="09b0f23d00f89b00" providerId="Windows Live" clId="Web-{295135A1-8F3C-4510-856F-E0EFFD03DE97}" dt="2020-01-16T14:45:58.192" v="751"/>
        <pc:sldMkLst>
          <pc:docMk/>
          <pc:sldMk cId="884981508" sldId="259"/>
        </pc:sldMkLst>
        <pc:spChg chg="mod">
          <ac:chgData name="Rob G" userId="09b0f23d00f89b00" providerId="Windows Live" clId="Web-{295135A1-8F3C-4510-856F-E0EFFD03DE97}" dt="2020-01-16T14:41:56.894" v="699" actId="1076"/>
          <ac:spMkLst>
            <pc:docMk/>
            <pc:sldMk cId="884981508" sldId="259"/>
            <ac:spMk id="3" creationId="{4402ED1B-8915-4565-B96B-6BF0B2002164}"/>
          </ac:spMkLst>
        </pc:spChg>
      </pc:sldChg>
      <pc:sldChg chg="addSp delSp modSp ord">
        <pc:chgData name="Rob G" userId="09b0f23d00f89b00" providerId="Windows Live" clId="Web-{295135A1-8F3C-4510-856F-E0EFFD03DE97}" dt="2020-01-16T14:44:14.551" v="746" actId="20577"/>
        <pc:sldMkLst>
          <pc:docMk/>
          <pc:sldMk cId="236068799" sldId="260"/>
        </pc:sldMkLst>
        <pc:spChg chg="mod">
          <ac:chgData name="Rob G" userId="09b0f23d00f89b00" providerId="Windows Live" clId="Web-{295135A1-8F3C-4510-856F-E0EFFD03DE97}" dt="2020-01-16T14:44:14.551" v="746" actId="20577"/>
          <ac:spMkLst>
            <pc:docMk/>
            <pc:sldMk cId="236068799" sldId="260"/>
            <ac:spMk id="20" creationId="{0B26A584-6B51-4F1A-8DE4-9A212A2CED59}"/>
          </ac:spMkLst>
        </pc:spChg>
        <pc:picChg chg="add mod modCrop">
          <ac:chgData name="Rob G" userId="09b0f23d00f89b00" providerId="Windows Live" clId="Web-{295135A1-8F3C-4510-856F-E0EFFD03DE97}" dt="2020-01-16T14:43:41.019" v="711"/>
          <ac:picMkLst>
            <pc:docMk/>
            <pc:sldMk cId="236068799" sldId="260"/>
            <ac:picMk id="3" creationId="{05EA7D58-0463-44C9-B914-6E039BC97932}"/>
          </ac:picMkLst>
        </pc:picChg>
        <pc:picChg chg="del">
          <ac:chgData name="Rob G" userId="09b0f23d00f89b00" providerId="Windows Live" clId="Web-{295135A1-8F3C-4510-856F-E0EFFD03DE97}" dt="2020-01-16T14:42:32.988" v="703"/>
          <ac:picMkLst>
            <pc:docMk/>
            <pc:sldMk cId="236068799" sldId="260"/>
            <ac:picMk id="6" creationId="{4BD8DE02-7774-4AD4-826E-80DA3953F51F}"/>
          </ac:picMkLst>
        </pc:picChg>
      </pc:sldChg>
      <pc:sldChg chg="addSp delSp modSp">
        <pc:chgData name="Rob G" userId="09b0f23d00f89b00" providerId="Windows Live" clId="Web-{295135A1-8F3C-4510-856F-E0EFFD03DE97}" dt="2020-01-16T14:46:27.520" v="753" actId="1076"/>
        <pc:sldMkLst>
          <pc:docMk/>
          <pc:sldMk cId="2925826490" sldId="261"/>
        </pc:sldMkLst>
        <pc:picChg chg="add del mod">
          <ac:chgData name="Rob G" userId="09b0f23d00f89b00" providerId="Windows Live" clId="Web-{295135A1-8F3C-4510-856F-E0EFFD03DE97}" dt="2020-01-16T14:42:26.894" v="701"/>
          <ac:picMkLst>
            <pc:docMk/>
            <pc:sldMk cId="2925826490" sldId="261"/>
            <ac:picMk id="3" creationId="{7918CE49-AD21-41B8-8DEC-43BBFD76E984}"/>
          </ac:picMkLst>
        </pc:picChg>
        <pc:picChg chg="add mod">
          <ac:chgData name="Rob G" userId="09b0f23d00f89b00" providerId="Windows Live" clId="Web-{295135A1-8F3C-4510-856F-E0EFFD03DE97}" dt="2020-01-16T14:46:27.520" v="753" actId="1076"/>
          <ac:picMkLst>
            <pc:docMk/>
            <pc:sldMk cId="2925826490" sldId="261"/>
            <ac:picMk id="5" creationId="{77DD1F86-7F15-43B4-B6AB-9C00080A2D5D}"/>
          </ac:picMkLst>
        </pc:picChg>
      </pc:sldChg>
      <pc:sldChg chg="addSp modSp">
        <pc:chgData name="Rob G" userId="09b0f23d00f89b00" providerId="Windows Live" clId="Web-{295135A1-8F3C-4510-856F-E0EFFD03DE97}" dt="2020-01-16T14:12:36.419" v="647" actId="20577"/>
        <pc:sldMkLst>
          <pc:docMk/>
          <pc:sldMk cId="2481754649" sldId="262"/>
        </pc:sldMkLst>
        <pc:spChg chg="mod">
          <ac:chgData name="Rob G" userId="09b0f23d00f89b00" providerId="Windows Live" clId="Web-{295135A1-8F3C-4510-856F-E0EFFD03DE97}" dt="2020-01-16T14:07:18.496" v="184" actId="1076"/>
          <ac:spMkLst>
            <pc:docMk/>
            <pc:sldMk cId="2481754649" sldId="262"/>
            <ac:spMk id="2" creationId="{4AF4CE45-3D3E-4836-81A4-F75CDD3A6148}"/>
          </ac:spMkLst>
        </pc:spChg>
        <pc:spChg chg="mod">
          <ac:chgData name="Rob G" userId="09b0f23d00f89b00" providerId="Windows Live" clId="Web-{295135A1-8F3C-4510-856F-E0EFFD03DE97}" dt="2020-01-16T14:11:31.887" v="474" actId="20577"/>
          <ac:spMkLst>
            <pc:docMk/>
            <pc:sldMk cId="2481754649" sldId="262"/>
            <ac:spMk id="3" creationId="{E0B28461-67E7-42CD-98CB-4A98C5218F23}"/>
          </ac:spMkLst>
        </pc:spChg>
        <pc:spChg chg="add mod">
          <ac:chgData name="Rob G" userId="09b0f23d00f89b00" providerId="Windows Live" clId="Web-{295135A1-8F3C-4510-856F-E0EFFD03DE97}" dt="2020-01-16T14:12:36.419" v="647" actId="20577"/>
          <ac:spMkLst>
            <pc:docMk/>
            <pc:sldMk cId="2481754649" sldId="262"/>
            <ac:spMk id="5" creationId="{31BEBF9B-5224-40E3-BFDE-458B2EA13519}"/>
          </ac:spMkLst>
        </pc:spChg>
        <pc:spChg chg="add mod">
          <ac:chgData name="Rob G" userId="09b0f23d00f89b00" providerId="Windows Live" clId="Web-{295135A1-8F3C-4510-856F-E0EFFD03DE97}" dt="2020-01-16T14:07:34.433" v="191" actId="1076"/>
          <ac:spMkLst>
            <pc:docMk/>
            <pc:sldMk cId="2481754649" sldId="262"/>
            <ac:spMk id="7" creationId="{5DEED532-EE26-401C-BF97-62CFB14EBB82}"/>
          </ac:spMkLst>
        </pc:spChg>
      </pc:sldChg>
      <pc:sldChg chg="delSp modSp add ord replId">
        <pc:chgData name="Rob G" userId="09b0f23d00f89b00" providerId="Windows Live" clId="Web-{295135A1-8F3C-4510-856F-E0EFFD03DE97}" dt="2020-01-16T14:41:20.612" v="695" actId="20577"/>
        <pc:sldMkLst>
          <pc:docMk/>
          <pc:sldMk cId="255623925" sldId="263"/>
        </pc:sldMkLst>
        <pc:spChg chg="mod">
          <ac:chgData name="Rob G" userId="09b0f23d00f89b00" providerId="Windows Live" clId="Web-{295135A1-8F3C-4510-856F-E0EFFD03DE97}" dt="2020-01-16T14:41:20.612" v="695" actId="20577"/>
          <ac:spMkLst>
            <pc:docMk/>
            <pc:sldMk cId="255623925" sldId="263"/>
            <ac:spMk id="2" creationId="{00000000-0000-0000-0000-000000000000}"/>
          </ac:spMkLst>
        </pc:spChg>
        <pc:spChg chg="del mod">
          <ac:chgData name="Rob G" userId="09b0f23d00f89b00" providerId="Windows Live" clId="Web-{295135A1-8F3C-4510-856F-E0EFFD03DE97}" dt="2020-01-16T14:40:33.050" v="660"/>
          <ac:spMkLst>
            <pc:docMk/>
            <pc:sldMk cId="255623925" sldId="263"/>
            <ac:spMk id="3" creationId="{00000000-0000-0000-0000-000000000000}"/>
          </ac:spMkLst>
        </pc:spChg>
        <pc:spChg chg="del">
          <ac:chgData name="Rob G" userId="09b0f23d00f89b00" providerId="Windows Live" clId="Web-{295135A1-8F3C-4510-856F-E0EFFD03DE97}" dt="2020-01-16T14:40:39.737" v="664"/>
          <ac:spMkLst>
            <pc:docMk/>
            <pc:sldMk cId="255623925" sldId="263"/>
            <ac:spMk id="5" creationId="{C57CDEC8-3AF5-4571-9E8E-CBA962CDCAEE}"/>
          </ac:spMkLst>
        </pc:spChg>
        <pc:picChg chg="mod">
          <ac:chgData name="Rob G" userId="09b0f23d00f89b00" providerId="Windows Live" clId="Web-{295135A1-8F3C-4510-856F-E0EFFD03DE97}" dt="2020-01-16T14:40:49.878" v="667" actId="1076"/>
          <ac:picMkLst>
            <pc:docMk/>
            <pc:sldMk cId="255623925" sldId="263"/>
            <ac:picMk id="4" creationId="{8FAE00E2-5CA3-4367-AA40-7AA26DED4431}"/>
          </ac:picMkLst>
        </pc:picChg>
      </pc:sldChg>
      <pc:sldChg chg="addSp modSp add replId">
        <pc:chgData name="Rob G" userId="09b0f23d00f89b00" providerId="Windows Live" clId="Web-{295135A1-8F3C-4510-856F-E0EFFD03DE97}" dt="2020-01-16T14:53:33.631" v="944" actId="1076"/>
        <pc:sldMkLst>
          <pc:docMk/>
          <pc:sldMk cId="3417416040" sldId="264"/>
        </pc:sldMkLst>
        <pc:spChg chg="mod">
          <ac:chgData name="Rob G" userId="09b0f23d00f89b00" providerId="Windows Live" clId="Web-{295135A1-8F3C-4510-856F-E0EFFD03DE97}" dt="2020-01-16T14:50:49.474" v="782" actId="1076"/>
          <ac:spMkLst>
            <pc:docMk/>
            <pc:sldMk cId="3417416040" sldId="264"/>
            <ac:spMk id="2" creationId="{00000000-0000-0000-0000-000000000000}"/>
          </ac:spMkLst>
        </pc:spChg>
        <pc:spChg chg="mod">
          <ac:chgData name="Rob G" userId="09b0f23d00f89b00" providerId="Windows Live" clId="Web-{295135A1-8F3C-4510-856F-E0EFFD03DE97}" dt="2020-01-16T14:50:37.333" v="780" actId="1076"/>
          <ac:spMkLst>
            <pc:docMk/>
            <pc:sldMk cId="3417416040" sldId="264"/>
            <ac:spMk id="3" creationId="{00000000-0000-0000-0000-000000000000}"/>
          </ac:spMkLst>
        </pc:spChg>
        <pc:spChg chg="mod">
          <ac:chgData name="Rob G" userId="09b0f23d00f89b00" providerId="Windows Live" clId="Web-{295135A1-8F3C-4510-856F-E0EFFD03DE97}" dt="2020-01-16T14:50:42.005" v="781" actId="1076"/>
          <ac:spMkLst>
            <pc:docMk/>
            <pc:sldMk cId="3417416040" sldId="264"/>
            <ac:spMk id="5" creationId="{C57CDEC8-3AF5-4571-9E8E-CBA962CDCAEE}"/>
          </ac:spMkLst>
        </pc:spChg>
        <pc:picChg chg="mod">
          <ac:chgData name="Rob G" userId="09b0f23d00f89b00" providerId="Windows Live" clId="Web-{295135A1-8F3C-4510-856F-E0EFFD03DE97}" dt="2020-01-16T14:53:22.537" v="942" actId="1076"/>
          <ac:picMkLst>
            <pc:docMk/>
            <pc:sldMk cId="3417416040" sldId="264"/>
            <ac:picMk id="4" creationId="{8FAE00E2-5CA3-4367-AA40-7AA26DED4431}"/>
          </ac:picMkLst>
        </pc:picChg>
        <pc:picChg chg="add mod">
          <ac:chgData name="Rob G" userId="09b0f23d00f89b00" providerId="Windows Live" clId="Web-{295135A1-8F3C-4510-856F-E0EFFD03DE97}" dt="2020-01-16T14:51:18.349" v="787" actId="1076"/>
          <ac:picMkLst>
            <pc:docMk/>
            <pc:sldMk cId="3417416040" sldId="264"/>
            <ac:picMk id="6" creationId="{0290F471-EE95-45F9-97E9-15C5905867CC}"/>
          </ac:picMkLst>
        </pc:picChg>
        <pc:picChg chg="mod">
          <ac:chgData name="Rob G" userId="09b0f23d00f89b00" providerId="Windows Live" clId="Web-{295135A1-8F3C-4510-856F-E0EFFD03DE97}" dt="2020-01-16T14:53:33.631" v="944" actId="1076"/>
          <ac:picMkLst>
            <pc:docMk/>
            <pc:sldMk cId="3417416040" sldId="264"/>
            <ac:picMk id="8" creationId="{39267BD5-DD7B-4AA1-BB16-612C1EA1DB1F}"/>
          </ac:picMkLst>
        </pc:picChg>
        <pc:picChg chg="mod">
          <ac:chgData name="Rob G" userId="09b0f23d00f89b00" providerId="Windows Live" clId="Web-{295135A1-8F3C-4510-856F-E0EFFD03DE97}" dt="2020-01-16T14:53:33.568" v="943" actId="1076"/>
          <ac:picMkLst>
            <pc:docMk/>
            <pc:sldMk cId="3417416040" sldId="264"/>
            <ac:picMk id="14" creationId="{EF5CC54D-0595-4D67-AFF8-FFDAAD90679D}"/>
          </ac:picMkLst>
        </pc:picChg>
      </pc:sldChg>
    </pc:docChg>
  </pc:docChgLst>
  <pc:docChgLst>
    <pc:chgData name="Rahul Shah" userId="8672cfc50502273c" providerId="Windows Live" clId="Web-{D038D4B5-D35F-4562-A330-35BCA5B11CEB}"/>
    <pc:docChg chg="modSld">
      <pc:chgData name="Rahul Shah" userId="8672cfc50502273c" providerId="Windows Live" clId="Web-{D038D4B5-D35F-4562-A330-35BCA5B11CEB}" dt="2020-01-16T17:12:31.359" v="42" actId="1076"/>
      <pc:docMkLst>
        <pc:docMk/>
      </pc:docMkLst>
      <pc:sldChg chg="modSp">
        <pc:chgData name="Rahul Shah" userId="8672cfc50502273c" providerId="Windows Live" clId="Web-{D038D4B5-D35F-4562-A330-35BCA5B11CEB}" dt="2020-01-16T15:43:31.507" v="3" actId="20577"/>
        <pc:sldMkLst>
          <pc:docMk/>
          <pc:sldMk cId="880105533" sldId="258"/>
        </pc:sldMkLst>
        <pc:spChg chg="mod">
          <ac:chgData name="Rahul Shah" userId="8672cfc50502273c" providerId="Windows Live" clId="Web-{D038D4B5-D35F-4562-A330-35BCA5B11CEB}" dt="2020-01-16T14:54:30.864" v="0" actId="20577"/>
          <ac:spMkLst>
            <pc:docMk/>
            <pc:sldMk cId="880105533" sldId="258"/>
            <ac:spMk id="3" creationId="{FCAE736A-87CE-4891-BEEB-B12D289541F3}"/>
          </ac:spMkLst>
        </pc:spChg>
        <pc:spChg chg="mod">
          <ac:chgData name="Rahul Shah" userId="8672cfc50502273c" providerId="Windows Live" clId="Web-{D038D4B5-D35F-4562-A330-35BCA5B11CEB}" dt="2020-01-16T15:43:31.507" v="3" actId="20577"/>
          <ac:spMkLst>
            <pc:docMk/>
            <pc:sldMk cId="880105533" sldId="258"/>
            <ac:spMk id="4" creationId="{0BD8ECD6-5A64-4D4E-8A2B-625EB359A06C}"/>
          </ac:spMkLst>
        </pc:spChg>
      </pc:sldChg>
      <pc:sldChg chg="addSp delSp modSp">
        <pc:chgData name="Rahul Shah" userId="8672cfc50502273c" providerId="Windows Live" clId="Web-{D038D4B5-D35F-4562-A330-35BCA5B11CEB}" dt="2020-01-16T17:12:31.359" v="42" actId="1076"/>
        <pc:sldMkLst>
          <pc:docMk/>
          <pc:sldMk cId="884981508" sldId="259"/>
        </pc:sldMkLst>
        <pc:picChg chg="add del mod">
          <ac:chgData name="Rahul Shah" userId="8672cfc50502273c" providerId="Windows Live" clId="Web-{D038D4B5-D35F-4562-A330-35BCA5B11CEB}" dt="2020-01-16T17:12:31.359" v="42" actId="1076"/>
          <ac:picMkLst>
            <pc:docMk/>
            <pc:sldMk cId="884981508" sldId="259"/>
            <ac:picMk id="3" creationId="{8AE84494-2BC7-4C0B-AE98-8EC55C72044F}"/>
          </ac:picMkLst>
        </pc:picChg>
        <pc:picChg chg="mod">
          <ac:chgData name="Rahul Shah" userId="8672cfc50502273c" providerId="Windows Live" clId="Web-{D038D4B5-D35F-4562-A330-35BCA5B11CEB}" dt="2020-01-16T17:12:11.266" v="29" actId="1076"/>
          <ac:picMkLst>
            <pc:docMk/>
            <pc:sldMk cId="884981508" sldId="259"/>
            <ac:picMk id="4" creationId="{4D6EC0E8-1297-407D-B4A5-C2B10368ADCC}"/>
          </ac:picMkLst>
        </pc:picChg>
        <pc:picChg chg="mod">
          <ac:chgData name="Rahul Shah" userId="8672cfc50502273c" providerId="Windows Live" clId="Web-{D038D4B5-D35F-4562-A330-35BCA5B11CEB}" dt="2020-01-16T17:11:59.937" v="24" actId="1076"/>
          <ac:picMkLst>
            <pc:docMk/>
            <pc:sldMk cId="884981508" sldId="259"/>
            <ac:picMk id="5" creationId="{2961EC20-63AC-4CF1-BAB2-82816C56E230}"/>
          </ac:picMkLst>
        </pc:picChg>
        <pc:picChg chg="mod">
          <ac:chgData name="Rahul Shah" userId="8672cfc50502273c" providerId="Windows Live" clId="Web-{D038D4B5-D35F-4562-A330-35BCA5B11CEB}" dt="2020-01-16T17:12:11.266" v="30" actId="1076"/>
          <ac:picMkLst>
            <pc:docMk/>
            <pc:sldMk cId="884981508" sldId="259"/>
            <ac:picMk id="6" creationId="{B2DEB2DB-6FDC-47F9-A0A0-F2D6D4726BE7}"/>
          </ac:picMkLst>
        </pc:picChg>
        <pc:picChg chg="mod">
          <ac:chgData name="Rahul Shah" userId="8672cfc50502273c" providerId="Windows Live" clId="Web-{D038D4B5-D35F-4562-A330-35BCA5B11CEB}" dt="2020-01-16T17:12:11.250" v="28" actId="1076"/>
          <ac:picMkLst>
            <pc:docMk/>
            <pc:sldMk cId="884981508" sldId="259"/>
            <ac:picMk id="7" creationId="{692A0784-C8E7-4897-A240-A8112A1C600F}"/>
          </ac:picMkLst>
        </pc:picChg>
        <pc:picChg chg="mod">
          <ac:chgData name="Rahul Shah" userId="8672cfc50502273c" providerId="Windows Live" clId="Web-{D038D4B5-D35F-4562-A330-35BCA5B11CEB}" dt="2020-01-16T17:11:59.953" v="25" actId="1076"/>
          <ac:picMkLst>
            <pc:docMk/>
            <pc:sldMk cId="884981508" sldId="259"/>
            <ac:picMk id="9" creationId="{6E6CCAB6-D485-4192-98E7-3FF0128CE89D}"/>
          </ac:picMkLst>
        </pc:picChg>
        <pc:picChg chg="mod">
          <ac:chgData name="Rahul Shah" userId="8672cfc50502273c" providerId="Windows Live" clId="Web-{D038D4B5-D35F-4562-A330-35BCA5B11CEB}" dt="2020-01-16T17:11:59.937" v="23" actId="1076"/>
          <ac:picMkLst>
            <pc:docMk/>
            <pc:sldMk cId="884981508" sldId="259"/>
            <ac:picMk id="15" creationId="{A1C67CC0-0997-4336-A064-9319A3D254EE}"/>
          </ac:picMkLst>
        </pc:picChg>
        <pc:picChg chg="mod">
          <ac:chgData name="Rahul Shah" userId="8672cfc50502273c" providerId="Windows Live" clId="Web-{D038D4B5-D35F-4562-A330-35BCA5B11CEB}" dt="2020-01-16T17:11:38.969" v="12" actId="1076"/>
          <ac:picMkLst>
            <pc:docMk/>
            <pc:sldMk cId="884981508" sldId="259"/>
            <ac:picMk id="17" creationId="{166D4F39-8A08-46CD-9EAB-769C60C6ACB2}"/>
          </ac:picMkLst>
        </pc:picChg>
        <pc:picChg chg="mod">
          <ac:chgData name="Rahul Shah" userId="8672cfc50502273c" providerId="Windows Live" clId="Web-{D038D4B5-D35F-4562-A330-35BCA5B11CEB}" dt="2020-01-16T17:12:03.422" v="27" actId="1076"/>
          <ac:picMkLst>
            <pc:docMk/>
            <pc:sldMk cId="884981508" sldId="259"/>
            <ac:picMk id="19" creationId="{1F5AC878-9497-4EA0-85C8-850540A8FFBD}"/>
          </ac:picMkLst>
        </pc:picChg>
        <pc:picChg chg="mod">
          <ac:chgData name="Rahul Shah" userId="8672cfc50502273c" providerId="Windows Live" clId="Web-{D038D4B5-D35F-4562-A330-35BCA5B11CEB}" dt="2020-01-16T17:12:11.281" v="31" actId="1076"/>
          <ac:picMkLst>
            <pc:docMk/>
            <pc:sldMk cId="884981508" sldId="259"/>
            <ac:picMk id="21" creationId="{1E49B4BD-A731-410F-8089-1C2C4EAF2049}"/>
          </ac:picMkLst>
        </pc:picChg>
        <pc:picChg chg="mod">
          <ac:chgData name="Rahul Shah" userId="8672cfc50502273c" providerId="Windows Live" clId="Web-{D038D4B5-D35F-4562-A330-35BCA5B11CEB}" dt="2020-01-16T17:11:45.781" v="14" actId="1076"/>
          <ac:picMkLst>
            <pc:docMk/>
            <pc:sldMk cId="884981508" sldId="259"/>
            <ac:picMk id="22" creationId="{3294FF8B-00CC-4DA2-88B3-1FE4D96FE257}"/>
          </ac:picMkLst>
        </pc:picChg>
        <pc:picChg chg="mod">
          <ac:chgData name="Rahul Shah" userId="8672cfc50502273c" providerId="Windows Live" clId="Web-{D038D4B5-D35F-4562-A330-35BCA5B11CEB}" dt="2020-01-16T17:12:11.281" v="32" actId="1076"/>
          <ac:picMkLst>
            <pc:docMk/>
            <pc:sldMk cId="884981508" sldId="259"/>
            <ac:picMk id="23" creationId="{A876B601-30B8-4CAA-8923-F4CE33F93D94}"/>
          </ac:picMkLst>
        </pc:picChg>
        <pc:picChg chg="mod">
          <ac:chgData name="Rahul Shah" userId="8672cfc50502273c" providerId="Windows Live" clId="Web-{D038D4B5-D35F-4562-A330-35BCA5B11CEB}" dt="2020-01-16T17:12:11.297" v="33" actId="1076"/>
          <ac:picMkLst>
            <pc:docMk/>
            <pc:sldMk cId="884981508" sldId="259"/>
            <ac:picMk id="25" creationId="{6713E4B4-1905-4BB0-BE5D-7FCEF51835CA}"/>
          </ac:picMkLst>
        </pc:picChg>
        <pc:picChg chg="mod">
          <ac:chgData name="Rahul Shah" userId="8672cfc50502273c" providerId="Windows Live" clId="Web-{D038D4B5-D35F-4562-A330-35BCA5B11CEB}" dt="2020-01-16T17:11:59.953" v="26" actId="1076"/>
          <ac:picMkLst>
            <pc:docMk/>
            <pc:sldMk cId="884981508" sldId="259"/>
            <ac:picMk id="26" creationId="{D6E42AE1-F8EB-4DED-8F8C-7364F7CF0A4E}"/>
          </ac:picMkLst>
        </pc:picChg>
        <pc:picChg chg="mod">
          <ac:chgData name="Rahul Shah" userId="8672cfc50502273c" providerId="Windows Live" clId="Web-{D038D4B5-D35F-4562-A330-35BCA5B11CEB}" dt="2020-01-16T17:12:15.531" v="35" actId="1076"/>
          <ac:picMkLst>
            <pc:docMk/>
            <pc:sldMk cId="884981508" sldId="259"/>
            <ac:picMk id="29" creationId="{F0DBC656-DFE3-4275-9AE8-6BC82505CE40}"/>
          </ac:picMkLst>
        </pc:picChg>
        <pc:picChg chg="mod">
          <ac:chgData name="Rahul Shah" userId="8672cfc50502273c" providerId="Windows Live" clId="Web-{D038D4B5-D35F-4562-A330-35BCA5B11CEB}" dt="2020-01-16T17:12:21.641" v="38" actId="1076"/>
          <ac:picMkLst>
            <pc:docMk/>
            <pc:sldMk cId="884981508" sldId="259"/>
            <ac:picMk id="32" creationId="{26145E53-4C8D-49D9-A940-3657ABD3B50D}"/>
          </ac:picMkLst>
        </pc:picChg>
        <pc:picChg chg="del mod">
          <ac:chgData name="Rahul Shah" userId="8672cfc50502273c" providerId="Windows Live" clId="Web-{D038D4B5-D35F-4562-A330-35BCA5B11CEB}" dt="2020-01-16T17:12:25.188" v="40"/>
          <ac:picMkLst>
            <pc:docMk/>
            <pc:sldMk cId="884981508" sldId="259"/>
            <ac:picMk id="37" creationId="{70E0F18E-0037-46E3-9E99-B0012299A9C9}"/>
          </ac:picMkLst>
        </pc:picChg>
        <pc:picChg chg="mod">
          <ac:chgData name="Rahul Shah" userId="8672cfc50502273c" providerId="Windows Live" clId="Web-{D038D4B5-D35F-4562-A330-35BCA5B11CEB}" dt="2020-01-16T17:12:27.906" v="41" actId="1076"/>
          <ac:picMkLst>
            <pc:docMk/>
            <pc:sldMk cId="884981508" sldId="259"/>
            <ac:picMk id="41" creationId="{EB3BFFE9-48F5-47EC-9D5D-ACF711BBF09D}"/>
          </ac:picMkLst>
        </pc:picChg>
        <pc:picChg chg="mod">
          <ac:chgData name="Rahul Shah" userId="8672cfc50502273c" providerId="Windows Live" clId="Web-{D038D4B5-D35F-4562-A330-35BCA5B11CEB}" dt="2020-01-16T17:12:17.062" v="36" actId="1076"/>
          <ac:picMkLst>
            <pc:docMk/>
            <pc:sldMk cId="884981508" sldId="259"/>
            <ac:picMk id="43" creationId="{2A2B5CB4-AD69-496A-93F2-E855537ED3AC}"/>
          </ac:picMkLst>
        </pc:picChg>
      </pc:sldChg>
    </pc:docChg>
  </pc:docChgLst>
  <pc:docChgLst>
    <pc:chgData name="Rahul Shah" userId="8672cfc50502273c" providerId="Windows Live" clId="Web-{D7C519F4-C8EA-4492-9364-DF4FDC14C66D}"/>
    <pc:docChg chg="modSld">
      <pc:chgData name="Rahul Shah" userId="8672cfc50502273c" providerId="Windows Live" clId="Web-{D7C519F4-C8EA-4492-9364-DF4FDC14C66D}" dt="2020-01-11T12:14:28.111" v="197" actId="1076"/>
      <pc:docMkLst>
        <pc:docMk/>
      </pc:docMkLst>
      <pc:sldChg chg="delCm">
        <pc:chgData name="Rahul Shah" userId="8672cfc50502273c" providerId="Windows Live" clId="Web-{D7C519F4-C8EA-4492-9364-DF4FDC14C66D}" dt="2020-01-11T12:11:25.157" v="184"/>
        <pc:sldMkLst>
          <pc:docMk/>
          <pc:sldMk cId="1379305003" sldId="256"/>
        </pc:sldMkLst>
      </pc:sldChg>
      <pc:sldChg chg="addSp delSp modSp">
        <pc:chgData name="Rahul Shah" userId="8672cfc50502273c" providerId="Windows Live" clId="Web-{D7C519F4-C8EA-4492-9364-DF4FDC14C66D}" dt="2020-01-11T12:14:28.111" v="197" actId="1076"/>
        <pc:sldMkLst>
          <pc:docMk/>
          <pc:sldMk cId="884981508" sldId="259"/>
        </pc:sldMkLst>
        <pc:spChg chg="mod">
          <ac:chgData name="Rahul Shah" userId="8672cfc50502273c" providerId="Windows Live" clId="Web-{D7C519F4-C8EA-4492-9364-DF4FDC14C66D}" dt="2020-01-11T12:10:17.454" v="181" actId="20577"/>
          <ac:spMkLst>
            <pc:docMk/>
            <pc:sldMk cId="884981508" sldId="259"/>
            <ac:spMk id="2" creationId="{C3D57B61-1B0D-46B0-9CF7-899BA2AE964C}"/>
          </ac:spMkLst>
        </pc:spChg>
        <pc:spChg chg="mod">
          <ac:chgData name="Rahul Shah" userId="8672cfc50502273c" providerId="Windows Live" clId="Web-{D7C519F4-C8EA-4492-9364-DF4FDC14C66D}" dt="2020-01-11T12:08:50.672" v="134" actId="1076"/>
          <ac:spMkLst>
            <pc:docMk/>
            <pc:sldMk cId="884981508" sldId="259"/>
            <ac:spMk id="3" creationId="{4402ED1B-8915-4565-B96B-6BF0B2002164}"/>
          </ac:spMkLst>
        </pc:spChg>
        <pc:spChg chg="add del mod">
          <ac:chgData name="Rahul Shah" userId="8672cfc50502273c" providerId="Windows Live" clId="Web-{D7C519F4-C8EA-4492-9364-DF4FDC14C66D}" dt="2020-01-11T11:49:39.823" v="41"/>
          <ac:spMkLst>
            <pc:docMk/>
            <pc:sldMk cId="884981508" sldId="259"/>
            <ac:spMk id="13" creationId="{4008CB51-1EFD-4091-94A3-EEC14A24A579}"/>
          </ac:spMkLst>
        </pc:spChg>
        <pc:spChg chg="add del mod">
          <ac:chgData name="Rahul Shah" userId="8672cfc50502273c" providerId="Windows Live" clId="Web-{D7C519F4-C8EA-4492-9364-DF4FDC14C66D}" dt="2020-01-11T12:01:21.670" v="91"/>
          <ac:spMkLst>
            <pc:docMk/>
            <pc:sldMk cId="884981508" sldId="259"/>
            <ac:spMk id="36" creationId="{C8A47CF5-7A53-4AE9-8F39-2EC16E2D5603}"/>
          </ac:spMkLst>
        </pc:spChg>
        <pc:picChg chg="mod">
          <ac:chgData name="Rahul Shah" userId="8672cfc50502273c" providerId="Windows Live" clId="Web-{D7C519F4-C8EA-4492-9364-DF4FDC14C66D}" dt="2020-01-11T11:51:46.448" v="48" actId="1076"/>
          <ac:picMkLst>
            <pc:docMk/>
            <pc:sldMk cId="884981508" sldId="259"/>
            <ac:picMk id="4" creationId="{4D6EC0E8-1297-407D-B4A5-C2B10368ADCC}"/>
          </ac:picMkLst>
        </pc:picChg>
        <pc:picChg chg="add mod">
          <ac:chgData name="Rahul Shah" userId="8672cfc50502273c" providerId="Windows Live" clId="Web-{D7C519F4-C8EA-4492-9364-DF4FDC14C66D}" dt="2020-01-11T12:07:01.719" v="125" actId="1076"/>
          <ac:picMkLst>
            <pc:docMk/>
            <pc:sldMk cId="884981508" sldId="259"/>
            <ac:picMk id="5" creationId="{2961EC20-63AC-4CF1-BAB2-82816C56E230}"/>
          </ac:picMkLst>
        </pc:picChg>
        <pc:picChg chg="mod">
          <ac:chgData name="Rahul Shah" userId="8672cfc50502273c" providerId="Windows Live" clId="Web-{D7C519F4-C8EA-4492-9364-DF4FDC14C66D}" dt="2020-01-11T11:48:28.526" v="34" actId="1076"/>
          <ac:picMkLst>
            <pc:docMk/>
            <pc:sldMk cId="884981508" sldId="259"/>
            <ac:picMk id="6" creationId="{B2DEB2DB-6FDC-47F9-A0A0-F2D6D4726BE7}"/>
          </ac:picMkLst>
        </pc:picChg>
        <pc:picChg chg="mod">
          <ac:chgData name="Rahul Shah" userId="8672cfc50502273c" providerId="Windows Live" clId="Web-{D7C519F4-C8EA-4492-9364-DF4FDC14C66D}" dt="2020-01-11T11:48:30.182" v="35" actId="1076"/>
          <ac:picMkLst>
            <pc:docMk/>
            <pc:sldMk cId="884981508" sldId="259"/>
            <ac:picMk id="7" creationId="{692A0784-C8E7-4897-A240-A8112A1C600F}"/>
          </ac:picMkLst>
        </pc:picChg>
        <pc:picChg chg="add mod">
          <ac:chgData name="Rahul Shah" userId="8672cfc50502273c" providerId="Windows Live" clId="Web-{D7C519F4-C8EA-4492-9364-DF4FDC14C66D}" dt="2020-01-11T12:07:06.328" v="127" actId="1076"/>
          <ac:picMkLst>
            <pc:docMk/>
            <pc:sldMk cId="884981508" sldId="259"/>
            <ac:picMk id="9" creationId="{6E6CCAB6-D485-4192-98E7-3FF0128CE89D}"/>
          </ac:picMkLst>
        </pc:picChg>
        <pc:picChg chg="add del mod">
          <ac:chgData name="Rahul Shah" userId="8672cfc50502273c" providerId="Windows Live" clId="Web-{D7C519F4-C8EA-4492-9364-DF4FDC14C66D}" dt="2020-01-11T11:49:39.823" v="42"/>
          <ac:picMkLst>
            <pc:docMk/>
            <pc:sldMk cId="884981508" sldId="259"/>
            <ac:picMk id="11" creationId="{B254DDFE-83E5-4583-9421-899F22DD3828}"/>
          </ac:picMkLst>
        </pc:picChg>
        <pc:picChg chg="add del mod">
          <ac:chgData name="Rahul Shah" userId="8672cfc50502273c" providerId="Windows Live" clId="Web-{D7C519F4-C8EA-4492-9364-DF4FDC14C66D}" dt="2020-01-11T11:50:35.182" v="46"/>
          <ac:picMkLst>
            <pc:docMk/>
            <pc:sldMk cId="884981508" sldId="259"/>
            <ac:picMk id="14" creationId="{A5C5CC5B-96A6-414E-AE94-6961B868BFF7}"/>
          </ac:picMkLst>
        </pc:picChg>
        <pc:picChg chg="mod modCrop">
          <ac:chgData name="Rahul Shah" userId="8672cfc50502273c" providerId="Windows Live" clId="Web-{D7C519F4-C8EA-4492-9364-DF4FDC14C66D}" dt="2020-01-11T11:56:57.544" v="78" actId="1076"/>
          <ac:picMkLst>
            <pc:docMk/>
            <pc:sldMk cId="884981508" sldId="259"/>
            <ac:picMk id="15" creationId="{A1C67CC0-0997-4336-A064-9319A3D254EE}"/>
          </ac:picMkLst>
        </pc:picChg>
        <pc:picChg chg="add mod">
          <ac:chgData name="Rahul Shah" userId="8672cfc50502273c" providerId="Windows Live" clId="Web-{D7C519F4-C8EA-4492-9364-DF4FDC14C66D}" dt="2020-01-11T12:06:29.375" v="113" actId="1076"/>
          <ac:picMkLst>
            <pc:docMk/>
            <pc:sldMk cId="884981508" sldId="259"/>
            <ac:picMk id="17" creationId="{166D4F39-8A08-46CD-9EAB-769C60C6ACB2}"/>
          </ac:picMkLst>
        </pc:picChg>
        <pc:picChg chg="add mod">
          <ac:chgData name="Rahul Shah" userId="8672cfc50502273c" providerId="Windows Live" clId="Web-{D7C519F4-C8EA-4492-9364-DF4FDC14C66D}" dt="2020-01-11T12:06:47.797" v="121" actId="1076"/>
          <ac:picMkLst>
            <pc:docMk/>
            <pc:sldMk cId="884981508" sldId="259"/>
            <ac:picMk id="19" creationId="{1F5AC878-9497-4EA0-85C8-850540A8FFBD}"/>
          </ac:picMkLst>
        </pc:picChg>
        <pc:picChg chg="mod">
          <ac:chgData name="Rahul Shah" userId="8672cfc50502273c" providerId="Windows Live" clId="Web-{D7C519F4-C8EA-4492-9364-DF4FDC14C66D}" dt="2020-01-11T11:51:49.886" v="49" actId="1076"/>
          <ac:picMkLst>
            <pc:docMk/>
            <pc:sldMk cId="884981508" sldId="259"/>
            <ac:picMk id="21" creationId="{1E49B4BD-A731-410F-8089-1C2C4EAF2049}"/>
          </ac:picMkLst>
        </pc:picChg>
        <pc:picChg chg="add mod">
          <ac:chgData name="Rahul Shah" userId="8672cfc50502273c" providerId="Windows Live" clId="Web-{D7C519F4-C8EA-4492-9364-DF4FDC14C66D}" dt="2020-01-11T12:06:40.734" v="119" actId="1076"/>
          <ac:picMkLst>
            <pc:docMk/>
            <pc:sldMk cId="884981508" sldId="259"/>
            <ac:picMk id="22" creationId="{3294FF8B-00CC-4DA2-88B3-1FE4D96FE257}"/>
          </ac:picMkLst>
        </pc:picChg>
        <pc:picChg chg="mod">
          <ac:chgData name="Rahul Shah" userId="8672cfc50502273c" providerId="Windows Live" clId="Web-{D7C519F4-C8EA-4492-9364-DF4FDC14C66D}" dt="2020-01-11T11:51:41.901" v="47" actId="1076"/>
          <ac:picMkLst>
            <pc:docMk/>
            <pc:sldMk cId="884981508" sldId="259"/>
            <ac:picMk id="23" creationId="{A876B601-30B8-4CAA-8923-F4CE33F93D94}"/>
          </ac:picMkLst>
        </pc:picChg>
        <pc:picChg chg="mod">
          <ac:chgData name="Rahul Shah" userId="8672cfc50502273c" providerId="Windows Live" clId="Web-{D7C519F4-C8EA-4492-9364-DF4FDC14C66D}" dt="2020-01-11T11:48:24.432" v="33" actId="14100"/>
          <ac:picMkLst>
            <pc:docMk/>
            <pc:sldMk cId="884981508" sldId="259"/>
            <ac:picMk id="25" creationId="{6713E4B4-1905-4BB0-BE5D-7FCEF51835CA}"/>
          </ac:picMkLst>
        </pc:picChg>
        <pc:picChg chg="add mod">
          <ac:chgData name="Rahul Shah" userId="8672cfc50502273c" providerId="Windows Live" clId="Web-{D7C519F4-C8EA-4492-9364-DF4FDC14C66D}" dt="2020-01-11T12:07:03.984" v="126" actId="1076"/>
          <ac:picMkLst>
            <pc:docMk/>
            <pc:sldMk cId="884981508" sldId="259"/>
            <ac:picMk id="26" creationId="{D6E42AE1-F8EB-4DED-8F8C-7364F7CF0A4E}"/>
          </ac:picMkLst>
        </pc:picChg>
        <pc:picChg chg="del mod">
          <ac:chgData name="Rahul Shah" userId="8672cfc50502273c" providerId="Windows Live" clId="Web-{D7C519F4-C8EA-4492-9364-DF4FDC14C66D}" dt="2020-01-11T11:53:14.386" v="57"/>
          <ac:picMkLst>
            <pc:docMk/>
            <pc:sldMk cId="884981508" sldId="259"/>
            <ac:picMk id="27" creationId="{82C42129-43DD-4B25-9291-B5F4368FBBDC}"/>
          </ac:picMkLst>
        </pc:picChg>
        <pc:picChg chg="add mod">
          <ac:chgData name="Rahul Shah" userId="8672cfc50502273c" providerId="Windows Live" clId="Web-{D7C519F4-C8EA-4492-9364-DF4FDC14C66D}" dt="2020-01-11T12:06:55.015" v="123" actId="1076"/>
          <ac:picMkLst>
            <pc:docMk/>
            <pc:sldMk cId="884981508" sldId="259"/>
            <ac:picMk id="29" creationId="{F0DBC656-DFE3-4275-9AE8-6BC82505CE40}"/>
          </ac:picMkLst>
        </pc:picChg>
        <pc:picChg chg="del">
          <ac:chgData name="Rahul Shah" userId="8672cfc50502273c" providerId="Windows Live" clId="Web-{D7C519F4-C8EA-4492-9364-DF4FDC14C66D}" dt="2020-01-11T11:52:29.011" v="55"/>
          <ac:picMkLst>
            <pc:docMk/>
            <pc:sldMk cId="884981508" sldId="259"/>
            <ac:picMk id="31" creationId="{B568995D-FDE9-45D1-A15A-880CAA610C09}"/>
          </ac:picMkLst>
        </pc:picChg>
        <pc:picChg chg="add del mod modCrop">
          <ac:chgData name="Rahul Shah" userId="8672cfc50502273c" providerId="Windows Live" clId="Web-{D7C519F4-C8EA-4492-9364-DF4FDC14C66D}" dt="2020-01-11T12:06:49.469" v="122" actId="1076"/>
          <ac:picMkLst>
            <pc:docMk/>
            <pc:sldMk cId="884981508" sldId="259"/>
            <ac:picMk id="32" creationId="{26145E53-4C8D-49D9-A940-3657ABD3B50D}"/>
          </ac:picMkLst>
        </pc:picChg>
        <pc:picChg chg="del">
          <ac:chgData name="Rahul Shah" userId="8672cfc50502273c" providerId="Windows Live" clId="Web-{D7C519F4-C8EA-4492-9364-DF4FDC14C66D}" dt="2020-01-11T11:52:30.995" v="56"/>
          <ac:picMkLst>
            <pc:docMk/>
            <pc:sldMk cId="884981508" sldId="259"/>
            <ac:picMk id="33" creationId="{484B157E-4340-4582-BA0A-0BFD57666E79}"/>
          </ac:picMkLst>
        </pc:picChg>
        <pc:picChg chg="mod">
          <ac:chgData name="Rahul Shah" userId="8672cfc50502273c" providerId="Windows Live" clId="Web-{D7C519F4-C8EA-4492-9364-DF4FDC14C66D}" dt="2020-01-11T12:05:25.234" v="106" actId="1076"/>
          <ac:picMkLst>
            <pc:docMk/>
            <pc:sldMk cId="884981508" sldId="259"/>
            <ac:picMk id="35" creationId="{E90E3999-D399-42F9-8135-5162E1BD18D6}"/>
          </ac:picMkLst>
        </pc:picChg>
        <pc:picChg chg="add mod">
          <ac:chgData name="Rahul Shah" userId="8672cfc50502273c" providerId="Windows Live" clId="Web-{D7C519F4-C8EA-4492-9364-DF4FDC14C66D}" dt="2020-01-11T12:06:58.187" v="124" actId="1076"/>
          <ac:picMkLst>
            <pc:docMk/>
            <pc:sldMk cId="884981508" sldId="259"/>
            <ac:picMk id="37" creationId="{70E0F18E-0037-46E3-9E99-B0012299A9C9}"/>
          </ac:picMkLst>
        </pc:picChg>
        <pc:picChg chg="add del mod">
          <ac:chgData name="Rahul Shah" userId="8672cfc50502273c" providerId="Windows Live" clId="Web-{D7C519F4-C8EA-4492-9364-DF4FDC14C66D}" dt="2020-01-11T12:14:16.658" v="192"/>
          <ac:picMkLst>
            <pc:docMk/>
            <pc:sldMk cId="884981508" sldId="259"/>
            <ac:picMk id="39" creationId="{0F0D1D90-0A85-40E3-ABCF-E3F9585C2256}"/>
          </ac:picMkLst>
        </pc:picChg>
        <pc:picChg chg="add mod">
          <ac:chgData name="Rahul Shah" userId="8672cfc50502273c" providerId="Windows Live" clId="Web-{D7C519F4-C8EA-4492-9364-DF4FDC14C66D}" dt="2020-01-11T12:13:35.892" v="190" actId="1076"/>
          <ac:picMkLst>
            <pc:docMk/>
            <pc:sldMk cId="884981508" sldId="259"/>
            <ac:picMk id="41" creationId="{EB3BFFE9-48F5-47EC-9D5D-ACF711BBF09D}"/>
          </ac:picMkLst>
        </pc:picChg>
        <pc:picChg chg="add mod">
          <ac:chgData name="Rahul Shah" userId="8672cfc50502273c" providerId="Windows Live" clId="Web-{D7C519F4-C8EA-4492-9364-DF4FDC14C66D}" dt="2020-01-11T12:14:28.111" v="197" actId="1076"/>
          <ac:picMkLst>
            <pc:docMk/>
            <pc:sldMk cId="884981508" sldId="259"/>
            <ac:picMk id="43" creationId="{2A2B5CB4-AD69-496A-93F2-E855537ED3AC}"/>
          </ac:picMkLst>
        </pc:picChg>
      </pc:sldChg>
    </pc:docChg>
  </pc:docChgLst>
  <pc:docChgLst>
    <pc:chgData name="Rob G" userId="09b0f23d00f89b00" providerId="Windows Live" clId="Web-{3DDFE4AD-4440-4079-BAE2-C3D1BCE6EB82}"/>
    <pc:docChg chg="modSld">
      <pc:chgData name="Rob G" userId="09b0f23d00f89b00" providerId="Windows Live" clId="Web-{3DDFE4AD-4440-4079-BAE2-C3D1BCE6EB82}" dt="2020-01-16T15:23:08.858" v="1" actId="20577"/>
      <pc:docMkLst>
        <pc:docMk/>
      </pc:docMkLst>
      <pc:sldChg chg="modSp">
        <pc:chgData name="Rob G" userId="09b0f23d00f89b00" providerId="Windows Live" clId="Web-{3DDFE4AD-4440-4079-BAE2-C3D1BCE6EB82}" dt="2020-01-16T15:23:08.858" v="1" actId="20577"/>
        <pc:sldMkLst>
          <pc:docMk/>
          <pc:sldMk cId="255623925" sldId="263"/>
        </pc:sldMkLst>
        <pc:spChg chg="mod">
          <ac:chgData name="Rob G" userId="09b0f23d00f89b00" providerId="Windows Live" clId="Web-{3DDFE4AD-4440-4079-BAE2-C3D1BCE6EB82}" dt="2020-01-16T15:23:08.858" v="1" actId="20577"/>
          <ac:spMkLst>
            <pc:docMk/>
            <pc:sldMk cId="255623925" sldId="263"/>
            <ac:spMk id="2" creationId="{00000000-0000-0000-0000-000000000000}"/>
          </ac:spMkLst>
        </pc:spChg>
      </pc:sldChg>
    </pc:docChg>
  </pc:docChgLst>
  <pc:docChgLst>
    <pc:chgData name="Siba Munsanje" userId="d092b4044264700f" providerId="Windows Live" clId="Web-{B809E4E3-CAF2-4143-8300-81E0201158B1}"/>
    <pc:docChg chg="addSld modSld">
      <pc:chgData name="Siba Munsanje" userId="d092b4044264700f" providerId="Windows Live" clId="Web-{B809E4E3-CAF2-4143-8300-81E0201158B1}" dt="2020-01-17T10:31:43.406" v="380" actId="20577"/>
      <pc:docMkLst>
        <pc:docMk/>
      </pc:docMkLst>
      <pc:sldChg chg="addSp modSp">
        <pc:chgData name="Siba Munsanje" userId="d092b4044264700f" providerId="Windows Live" clId="Web-{B809E4E3-CAF2-4143-8300-81E0201158B1}" dt="2020-01-17T10:31:43.406" v="380" actId="20577"/>
        <pc:sldMkLst>
          <pc:docMk/>
          <pc:sldMk cId="2734372490" sldId="257"/>
        </pc:sldMkLst>
        <pc:spChg chg="mod">
          <ac:chgData name="Siba Munsanje" userId="d092b4044264700f" providerId="Windows Live" clId="Web-{B809E4E3-CAF2-4143-8300-81E0201158B1}" dt="2020-01-16T15:54:39.562" v="5" actId="20577"/>
          <ac:spMkLst>
            <pc:docMk/>
            <pc:sldMk cId="2734372490" sldId="257"/>
            <ac:spMk id="5" creationId="{A1DB302D-A08C-460E-BDDC-43E899503531}"/>
          </ac:spMkLst>
        </pc:spChg>
        <pc:spChg chg="mod">
          <ac:chgData name="Siba Munsanje" userId="d092b4044264700f" providerId="Windows Live" clId="Web-{B809E4E3-CAF2-4143-8300-81E0201158B1}" dt="2020-01-17T10:31:43.406" v="380" actId="20577"/>
          <ac:spMkLst>
            <pc:docMk/>
            <pc:sldMk cId="2734372490" sldId="257"/>
            <ac:spMk id="6" creationId="{19582613-8B25-4128-B7AF-0A48F28DC5CC}"/>
          </ac:spMkLst>
        </pc:spChg>
        <pc:spChg chg="mod">
          <ac:chgData name="Siba Munsanje" userId="d092b4044264700f" providerId="Windows Live" clId="Web-{B809E4E3-CAF2-4143-8300-81E0201158B1}" dt="2020-01-16T16:00:33.658" v="276" actId="14100"/>
          <ac:spMkLst>
            <pc:docMk/>
            <pc:sldMk cId="2734372490" sldId="257"/>
            <ac:spMk id="17" creationId="{2C0817AA-D079-4766-8AEB-9D9184079C14}"/>
          </ac:spMkLst>
        </pc:spChg>
        <pc:picChg chg="add">
          <ac:chgData name="Siba Munsanje" userId="d092b4044264700f" providerId="Windows Live" clId="Web-{B809E4E3-CAF2-4143-8300-81E0201158B1}" dt="2020-01-16T15:52:14.109" v="0"/>
          <ac:picMkLst>
            <pc:docMk/>
            <pc:sldMk cId="2734372490" sldId="257"/>
            <ac:picMk id="2" creationId="{EF9D365F-41BA-4451-A918-E396FF42EE0D}"/>
          </ac:picMkLst>
        </pc:picChg>
      </pc:sldChg>
      <pc:sldChg chg="addSp delSp">
        <pc:chgData name="Siba Munsanje" userId="d092b4044264700f" providerId="Windows Live" clId="Web-{B809E4E3-CAF2-4143-8300-81E0201158B1}" dt="2020-01-16T15:52:33.592" v="2"/>
        <pc:sldMkLst>
          <pc:docMk/>
          <pc:sldMk cId="2925826490" sldId="261"/>
        </pc:sldMkLst>
        <pc:picChg chg="add del">
          <ac:chgData name="Siba Munsanje" userId="d092b4044264700f" providerId="Windows Live" clId="Web-{B809E4E3-CAF2-4143-8300-81E0201158B1}" dt="2020-01-16T15:52:33.592" v="2"/>
          <ac:picMkLst>
            <pc:docMk/>
            <pc:sldMk cId="2925826490" sldId="261"/>
            <ac:picMk id="3" creationId="{539869E8-4486-4023-8297-174E89B56C38}"/>
          </ac:picMkLst>
        </pc:picChg>
      </pc:sldChg>
      <pc:sldChg chg="addSp">
        <pc:chgData name="Siba Munsanje" userId="d092b4044264700f" providerId="Windows Live" clId="Web-{B809E4E3-CAF2-4143-8300-81E0201158B1}" dt="2020-01-16T15:52:42.639" v="3"/>
        <pc:sldMkLst>
          <pc:docMk/>
          <pc:sldMk cId="2481754649" sldId="262"/>
        </pc:sldMkLst>
        <pc:picChg chg="add">
          <ac:chgData name="Siba Munsanje" userId="d092b4044264700f" providerId="Windows Live" clId="Web-{B809E4E3-CAF2-4143-8300-81E0201158B1}" dt="2020-01-16T15:52:42.639" v="3"/>
          <ac:picMkLst>
            <pc:docMk/>
            <pc:sldMk cId="2481754649" sldId="262"/>
            <ac:picMk id="4" creationId="{B424D1CE-9362-44A3-B73B-42F01126E12D}"/>
          </ac:picMkLst>
        </pc:picChg>
      </pc:sldChg>
      <pc:sldChg chg="addSp delSp modSp add replId">
        <pc:chgData name="Siba Munsanje" userId="d092b4044264700f" providerId="Windows Live" clId="Web-{B809E4E3-CAF2-4143-8300-81E0201158B1}" dt="2020-01-16T17:21:48.965" v="371"/>
        <pc:sldMkLst>
          <pc:docMk/>
          <pc:sldMk cId="559073624" sldId="266"/>
        </pc:sldMkLst>
        <pc:spChg chg="mod">
          <ac:chgData name="Siba Munsanje" userId="d092b4044264700f" providerId="Windows Live" clId="Web-{B809E4E3-CAF2-4143-8300-81E0201158B1}" dt="2020-01-16T17:19:26.512" v="353" actId="1076"/>
          <ac:spMkLst>
            <pc:docMk/>
            <pc:sldMk cId="559073624" sldId="266"/>
            <ac:spMk id="2" creationId="{4AF4CE45-3D3E-4836-81A4-F75CDD3A6148}"/>
          </ac:spMkLst>
        </pc:spChg>
        <pc:spChg chg="del">
          <ac:chgData name="Siba Munsanje" userId="d092b4044264700f" providerId="Windows Live" clId="Web-{B809E4E3-CAF2-4143-8300-81E0201158B1}" dt="2020-01-16T17:15:25.169" v="278"/>
          <ac:spMkLst>
            <pc:docMk/>
            <pc:sldMk cId="559073624" sldId="266"/>
            <ac:spMk id="3" creationId="{E0B28461-67E7-42CD-98CB-4A98C5218F23}"/>
          </ac:spMkLst>
        </pc:spChg>
        <pc:spChg chg="del">
          <ac:chgData name="Siba Munsanje" userId="d092b4044264700f" providerId="Windows Live" clId="Web-{B809E4E3-CAF2-4143-8300-81E0201158B1}" dt="2020-01-16T17:15:29.919" v="279"/>
          <ac:spMkLst>
            <pc:docMk/>
            <pc:sldMk cId="559073624" sldId="266"/>
            <ac:spMk id="5" creationId="{31BEBF9B-5224-40E3-BFDE-458B2EA13519}"/>
          </ac:spMkLst>
        </pc:spChg>
        <pc:spChg chg="del">
          <ac:chgData name="Siba Munsanje" userId="d092b4044264700f" providerId="Windows Live" clId="Web-{B809E4E3-CAF2-4143-8300-81E0201158B1}" dt="2020-01-16T17:18:54.872" v="327"/>
          <ac:spMkLst>
            <pc:docMk/>
            <pc:sldMk cId="559073624" sldId="266"/>
            <ac:spMk id="7" creationId="{5DEED532-EE26-401C-BF97-62CFB14EBB82}"/>
          </ac:spMkLst>
        </pc:spChg>
        <pc:spChg chg="add del mod">
          <ac:chgData name="Siba Munsanje" userId="d092b4044264700f" providerId="Windows Live" clId="Web-{B809E4E3-CAF2-4143-8300-81E0201158B1}" dt="2020-01-16T17:15:57.575" v="280"/>
          <ac:spMkLst>
            <pc:docMk/>
            <pc:sldMk cId="559073624" sldId="266"/>
            <ac:spMk id="8" creationId="{3D5AD4A4-EA7A-4308-8650-ED140F276C7D}"/>
          </ac:spMkLst>
        </pc:spChg>
        <pc:picChg chg="add mod ord">
          <ac:chgData name="Siba Munsanje" userId="d092b4044264700f" providerId="Windows Live" clId="Web-{B809E4E3-CAF2-4143-8300-81E0201158B1}" dt="2020-01-16T17:21:09.575" v="367" actId="1076"/>
          <ac:picMkLst>
            <pc:docMk/>
            <pc:sldMk cId="559073624" sldId="266"/>
            <ac:picMk id="9" creationId="{A61CFB02-D307-402E-A5AD-E4B4AAC35BDF}"/>
          </ac:picMkLst>
        </pc:picChg>
        <pc:picChg chg="add mod ord">
          <ac:chgData name="Siba Munsanje" userId="d092b4044264700f" providerId="Windows Live" clId="Web-{B809E4E3-CAF2-4143-8300-81E0201158B1}" dt="2020-01-16T17:21:14.887" v="369" actId="1076"/>
          <ac:picMkLst>
            <pc:docMk/>
            <pc:sldMk cId="559073624" sldId="266"/>
            <ac:picMk id="11" creationId="{83CD0A8B-BD67-4D06-90CC-F3378E225417}"/>
          </ac:picMkLst>
        </pc:picChg>
        <pc:picChg chg="add mod ord">
          <ac:chgData name="Siba Munsanje" userId="d092b4044264700f" providerId="Windows Live" clId="Web-{B809E4E3-CAF2-4143-8300-81E0201158B1}" dt="2020-01-16T17:21:48.965" v="371"/>
          <ac:picMkLst>
            <pc:docMk/>
            <pc:sldMk cId="559073624" sldId="266"/>
            <ac:picMk id="13" creationId="{8833E71F-6CE4-417F-8869-036270FBE7EA}"/>
          </ac:picMkLst>
        </pc:picChg>
        <pc:picChg chg="add mod">
          <ac:chgData name="Siba Munsanje" userId="d092b4044264700f" providerId="Windows Live" clId="Web-{B809E4E3-CAF2-4143-8300-81E0201158B1}" dt="2020-01-16T17:21:06.996" v="366" actId="1076"/>
          <ac:picMkLst>
            <pc:docMk/>
            <pc:sldMk cId="559073624" sldId="266"/>
            <ac:picMk id="15" creationId="{6B07C838-408F-455A-B261-2B86E6DA9126}"/>
          </ac:picMkLst>
        </pc:picChg>
      </pc:sldChg>
    </pc:docChg>
  </pc:docChgLst>
  <pc:docChgLst>
    <pc:chgData name="Rahul Shah" userId="8672cfc50502273c" providerId="Windows Live" clId="Web-{5391239D-F866-422C-873B-6B74A89C9DE3}"/>
    <pc:docChg chg="modSld">
      <pc:chgData name="Rahul Shah" userId="8672cfc50502273c" providerId="Windows Live" clId="Web-{5391239D-F866-422C-873B-6B74A89C9DE3}" dt="2020-01-16T14:53:33.419" v="20"/>
      <pc:docMkLst>
        <pc:docMk/>
      </pc:docMkLst>
      <pc:sldChg chg="addSp delSp modSp">
        <pc:chgData name="Rahul Shah" userId="8672cfc50502273c" providerId="Windows Live" clId="Web-{5391239D-F866-422C-873B-6B74A89C9DE3}" dt="2020-01-16T14:53:33.419" v="20"/>
        <pc:sldMkLst>
          <pc:docMk/>
          <pc:sldMk cId="1379305003" sldId="256"/>
        </pc:sldMkLst>
        <pc:spChg chg="add del">
          <ac:chgData name="Rahul Shah" userId="8672cfc50502273c" providerId="Windows Live" clId="Web-{5391239D-F866-422C-873B-6B74A89C9DE3}" dt="2020-01-16T14:47:52.075" v="16"/>
          <ac:spMkLst>
            <pc:docMk/>
            <pc:sldMk cId="1379305003" sldId="256"/>
            <ac:spMk id="2" creationId="{00000000-0000-0000-0000-000000000000}"/>
          </ac:spMkLst>
        </pc:spChg>
        <pc:spChg chg="del">
          <ac:chgData name="Rahul Shah" userId="8672cfc50502273c" providerId="Windows Live" clId="Web-{5391239D-F866-422C-873B-6B74A89C9DE3}" dt="2020-01-16T14:47:44.060" v="13"/>
          <ac:spMkLst>
            <pc:docMk/>
            <pc:sldMk cId="1379305003" sldId="256"/>
            <ac:spMk id="3" creationId="{00000000-0000-0000-0000-000000000000}"/>
          </ac:spMkLst>
        </pc:spChg>
        <pc:spChg chg="del">
          <ac:chgData name="Rahul Shah" userId="8672cfc50502273c" providerId="Windows Live" clId="Web-{5391239D-F866-422C-873B-6B74A89C9DE3}" dt="2020-01-16T14:47:48.513" v="15"/>
          <ac:spMkLst>
            <pc:docMk/>
            <pc:sldMk cId="1379305003" sldId="256"/>
            <ac:spMk id="5" creationId="{C57CDEC8-3AF5-4571-9E8E-CBA962CDCAEE}"/>
          </ac:spMkLst>
        </pc:spChg>
        <pc:spChg chg="add del mod">
          <ac:chgData name="Rahul Shah" userId="8672cfc50502273c" providerId="Windows Live" clId="Web-{5391239D-F866-422C-873B-6B74A89C9DE3}" dt="2020-01-16T14:47:07.466" v="6"/>
          <ac:spMkLst>
            <pc:docMk/>
            <pc:sldMk cId="1379305003" sldId="256"/>
            <ac:spMk id="7" creationId="{61454A17-642F-468B-8365-474E88001AC2}"/>
          </ac:spMkLst>
        </pc:spChg>
        <pc:spChg chg="add del mod">
          <ac:chgData name="Rahul Shah" userId="8672cfc50502273c" providerId="Windows Live" clId="Web-{5391239D-F866-422C-873B-6B74A89C9DE3}" dt="2020-01-16T14:47:46.810" v="14"/>
          <ac:spMkLst>
            <pc:docMk/>
            <pc:sldMk cId="1379305003" sldId="256"/>
            <ac:spMk id="12" creationId="{E1805A2E-3B7C-498B-9602-7040C07EBB69}"/>
          </ac:spMkLst>
        </pc:spChg>
        <pc:spChg chg="add del mod">
          <ac:chgData name="Rahul Shah" userId="8672cfc50502273c" providerId="Windows Live" clId="Web-{5391239D-F866-422C-873B-6B74A89C9DE3}" dt="2020-01-16T14:47:55.232" v="17"/>
          <ac:spMkLst>
            <pc:docMk/>
            <pc:sldMk cId="1379305003" sldId="256"/>
            <ac:spMk id="16" creationId="{9E5B1D66-F85C-4E5C-8C0A-7BA288496FE7}"/>
          </ac:spMkLst>
        </pc:spChg>
        <pc:picChg chg="mod ord">
          <ac:chgData name="Rahul Shah" userId="8672cfc50502273c" providerId="Windows Live" clId="Web-{5391239D-F866-422C-873B-6B74A89C9DE3}" dt="2020-01-16T14:53:33.419" v="20"/>
          <ac:picMkLst>
            <pc:docMk/>
            <pc:sldMk cId="1379305003" sldId="256"/>
            <ac:picMk id="4" creationId="{8FAE00E2-5CA3-4367-AA40-7AA26DED4431}"/>
          </ac:picMkLst>
        </pc:picChg>
      </pc:sldChg>
      <pc:sldChg chg="addSp delSp modSp mod modShow">
        <pc:chgData name="Rahul Shah" userId="8672cfc50502273c" providerId="Windows Live" clId="Web-{5391239D-F866-422C-873B-6B74A89C9DE3}" dt="2020-01-16T14:46:12.201" v="4"/>
        <pc:sldMkLst>
          <pc:docMk/>
          <pc:sldMk cId="884981508" sldId="259"/>
        </pc:sldMkLst>
        <pc:spChg chg="del">
          <ac:chgData name="Rahul Shah" userId="8672cfc50502273c" providerId="Windows Live" clId="Web-{5391239D-F866-422C-873B-6B74A89C9DE3}" dt="2020-01-16T14:45:20.576" v="0"/>
          <ac:spMkLst>
            <pc:docMk/>
            <pc:sldMk cId="884981508" sldId="259"/>
            <ac:spMk id="3" creationId="{4402ED1B-8915-4565-B96B-6BF0B2002164}"/>
          </ac:spMkLst>
        </pc:spChg>
        <pc:spChg chg="add mod">
          <ac:chgData name="Rahul Shah" userId="8672cfc50502273c" providerId="Windows Live" clId="Web-{5391239D-F866-422C-873B-6B74A89C9DE3}" dt="2020-01-16T14:45:20.576" v="0"/>
          <ac:spMkLst>
            <pc:docMk/>
            <pc:sldMk cId="884981508" sldId="259"/>
            <ac:spMk id="10" creationId="{69C3F18A-8A7B-4911-A06A-D1DB2CEC08D5}"/>
          </ac:spMkLst>
        </pc:spChg>
        <pc:picChg chg="mod">
          <ac:chgData name="Rahul Shah" userId="8672cfc50502273c" providerId="Windows Live" clId="Web-{5391239D-F866-422C-873B-6B74A89C9DE3}" dt="2020-01-16T14:45:33.701" v="1" actId="1076"/>
          <ac:picMkLst>
            <pc:docMk/>
            <pc:sldMk cId="884981508" sldId="259"/>
            <ac:picMk id="35" creationId="{E90E3999-D399-42F9-8135-5162E1BD18D6}"/>
          </ac:picMkLst>
        </pc:picChg>
      </pc:sldChg>
    </pc:docChg>
  </pc:docChgLst>
  <pc:docChgLst>
    <pc:chgData name="Rahul Shah" userId="8672cfc50502273c" providerId="Windows Live" clId="Web-{BC55918F-300F-4055-8219-579429765338}"/>
    <pc:docChg chg="modSld">
      <pc:chgData name="Rahul Shah" userId="8672cfc50502273c" providerId="Windows Live" clId="Web-{BC55918F-300F-4055-8219-579429765338}" dt="2020-01-16T23:09:39.844" v="22" actId="20577"/>
      <pc:docMkLst>
        <pc:docMk/>
      </pc:docMkLst>
      <pc:sldChg chg="modSp">
        <pc:chgData name="Rahul Shah" userId="8672cfc50502273c" providerId="Windows Live" clId="Web-{BC55918F-300F-4055-8219-579429765338}" dt="2020-01-16T23:09:36.876" v="20" actId="20577"/>
        <pc:sldMkLst>
          <pc:docMk/>
          <pc:sldMk cId="880105533" sldId="258"/>
        </pc:sldMkLst>
        <pc:spChg chg="mod">
          <ac:chgData name="Rahul Shah" userId="8672cfc50502273c" providerId="Windows Live" clId="Web-{BC55918F-300F-4055-8219-579429765338}" dt="2020-01-16T23:09:36.876" v="20" actId="20577"/>
          <ac:spMkLst>
            <pc:docMk/>
            <pc:sldMk cId="880105533" sldId="258"/>
            <ac:spMk id="8" creationId="{718CCB0A-AD38-4797-B853-7F76AD83B49F}"/>
          </ac:spMkLst>
        </pc:spChg>
      </pc:sldChg>
      <pc:sldChg chg="delSp modSp mod modShow">
        <pc:chgData name="Rahul Shah" userId="8672cfc50502273c" providerId="Windows Live" clId="Web-{BC55918F-300F-4055-8219-579429765338}" dt="2020-01-16T17:00:57.085" v="15"/>
        <pc:sldMkLst>
          <pc:docMk/>
          <pc:sldMk cId="884981508" sldId="259"/>
        </pc:sldMkLst>
        <pc:spChg chg="del mod">
          <ac:chgData name="Rahul Shah" userId="8672cfc50502273c" providerId="Windows Live" clId="Web-{BC55918F-300F-4055-8219-579429765338}" dt="2020-01-16T16:55:12.817" v="11"/>
          <ac:spMkLst>
            <pc:docMk/>
            <pc:sldMk cId="884981508" sldId="259"/>
            <ac:spMk id="10" creationId="{69C3F18A-8A7B-4911-A06A-D1DB2CEC08D5}"/>
          </ac:spMkLst>
        </pc:spChg>
        <pc:picChg chg="mod">
          <ac:chgData name="Rahul Shah" userId="8672cfc50502273c" providerId="Windows Live" clId="Web-{BC55918F-300F-4055-8219-579429765338}" dt="2020-01-16T16:53:00.754" v="9" actId="1076"/>
          <ac:picMkLst>
            <pc:docMk/>
            <pc:sldMk cId="884981508" sldId="259"/>
            <ac:picMk id="4" creationId="{4D6EC0E8-1297-407D-B4A5-C2B10368ADCC}"/>
          </ac:picMkLst>
        </pc:picChg>
        <pc:picChg chg="mod">
          <ac:chgData name="Rahul Shah" userId="8672cfc50502273c" providerId="Windows Live" clId="Web-{BC55918F-300F-4055-8219-579429765338}" dt="2020-01-16T16:55:37.146" v="13" actId="1076"/>
          <ac:picMkLst>
            <pc:docMk/>
            <pc:sldMk cId="884981508" sldId="259"/>
            <ac:picMk id="17" creationId="{166D4F39-8A08-46CD-9EAB-769C60C6ACB2}"/>
          </ac:picMkLst>
        </pc:picChg>
        <pc:picChg chg="del mod">
          <ac:chgData name="Rahul Shah" userId="8672cfc50502273c" providerId="Windows Live" clId="Web-{BC55918F-300F-4055-8219-579429765338}" dt="2020-01-16T17:00:57.085" v="15"/>
          <ac:picMkLst>
            <pc:docMk/>
            <pc:sldMk cId="884981508" sldId="259"/>
            <ac:picMk id="35" creationId="{E90E3999-D399-42F9-8135-5162E1BD18D6}"/>
          </ac:picMkLst>
        </pc:picChg>
      </pc:sldChg>
      <pc:sldChg chg="modSp">
        <pc:chgData name="Rahul Shah" userId="8672cfc50502273c" providerId="Windows Live" clId="Web-{BC55918F-300F-4055-8219-579429765338}" dt="2020-01-16T14:27:10.477" v="6" actId="20577"/>
        <pc:sldMkLst>
          <pc:docMk/>
          <pc:sldMk cId="236068799" sldId="260"/>
        </pc:sldMkLst>
        <pc:spChg chg="mod">
          <ac:chgData name="Rahul Shah" userId="8672cfc50502273c" providerId="Windows Live" clId="Web-{BC55918F-300F-4055-8219-579429765338}" dt="2020-01-16T14:27:10.477" v="6" actId="20577"/>
          <ac:spMkLst>
            <pc:docMk/>
            <pc:sldMk cId="236068799" sldId="260"/>
            <ac:spMk id="20" creationId="{0B26A584-6B51-4F1A-8DE4-9A212A2CED59}"/>
          </ac:spMkLst>
        </pc:spChg>
      </pc:sldChg>
    </pc:docChg>
  </pc:docChgLst>
  <pc:docChgLst>
    <pc:chgData name="Rahul Shah" userId="8672cfc50502273c" providerId="Windows Live" clId="Web-{6722AA5D-46DC-4F07-BCB8-85D856FAA332}"/>
    <pc:docChg chg="">
      <pc:chgData name="Rahul Shah" userId="8672cfc50502273c" providerId="Windows Live" clId="Web-{6722AA5D-46DC-4F07-BCB8-85D856FAA332}" dt="2020-01-17T10:23:21.349" v="0"/>
      <pc:docMkLst>
        <pc:docMk/>
      </pc:docMkLst>
      <pc:sldChg chg="delCm">
        <pc:chgData name="Rahul Shah" userId="8672cfc50502273c" providerId="Windows Live" clId="Web-{6722AA5D-46DC-4F07-BCB8-85D856FAA332}" dt="2020-01-17T10:23:21.349" v="0"/>
        <pc:sldMkLst>
          <pc:docMk/>
          <pc:sldMk cId="1379305003" sldId="256"/>
        </pc:sldMkLst>
      </pc:sldChg>
    </pc:docChg>
  </pc:docChgLst>
  <pc:docChgLst>
    <pc:chgData name="Selina E" userId="06579c2530824ede" providerId="Windows Live" clId="Web-{BB119748-2E34-4E31-9AFA-38AF3D3DC072}"/>
    <pc:docChg chg="modSld">
      <pc:chgData name="Selina E" userId="06579c2530824ede" providerId="Windows Live" clId="Web-{BB119748-2E34-4E31-9AFA-38AF3D3DC072}" dt="2020-01-17T08:30:38.144" v="5" actId="1076"/>
      <pc:docMkLst>
        <pc:docMk/>
      </pc:docMkLst>
      <pc:sldChg chg="addSp delSp modSp">
        <pc:chgData name="Selina E" userId="06579c2530824ede" providerId="Windows Live" clId="Web-{BB119748-2E34-4E31-9AFA-38AF3D3DC072}" dt="2020-01-17T08:30:38.144" v="5" actId="1076"/>
        <pc:sldMkLst>
          <pc:docMk/>
          <pc:sldMk cId="2727864672" sldId="265"/>
        </pc:sldMkLst>
        <pc:picChg chg="del">
          <ac:chgData name="Selina E" userId="06579c2530824ede" providerId="Windows Live" clId="Web-{BB119748-2E34-4E31-9AFA-38AF3D3DC072}" dt="2020-01-17T08:30:37.862" v="3"/>
          <ac:picMkLst>
            <pc:docMk/>
            <pc:sldMk cId="2727864672" sldId="265"/>
            <ac:picMk id="8" creationId="{7671B7FD-0472-4A9E-9194-F15E1212A77E}"/>
          </ac:picMkLst>
        </pc:picChg>
        <pc:picChg chg="add del mod">
          <ac:chgData name="Selina E" userId="06579c2530824ede" providerId="Windows Live" clId="Web-{BB119748-2E34-4E31-9AFA-38AF3D3DC072}" dt="2020-01-17T08:29:14.642" v="1"/>
          <ac:picMkLst>
            <pc:docMk/>
            <pc:sldMk cId="2727864672" sldId="265"/>
            <ac:picMk id="9" creationId="{7067F30A-1980-4400-8D04-F249DEA60F8F}"/>
          </ac:picMkLst>
        </pc:picChg>
        <pc:picChg chg="add mod">
          <ac:chgData name="Selina E" userId="06579c2530824ede" providerId="Windows Live" clId="Web-{BB119748-2E34-4E31-9AFA-38AF3D3DC072}" dt="2020-01-17T08:30:38.144" v="5" actId="1076"/>
          <ac:picMkLst>
            <pc:docMk/>
            <pc:sldMk cId="2727864672" sldId="265"/>
            <ac:picMk id="11" creationId="{7B1BCF4F-5626-475C-A0AD-0717DBB6CCB6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1/17/2020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96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8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1/17/2020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40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1/17/2020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06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1/17/2020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00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336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389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400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786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1/17/2020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732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239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39064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8" r:id="rId5"/>
    <p:sldLayoutId id="2147483732" r:id="rId6"/>
    <p:sldLayoutId id="2147483733" r:id="rId7"/>
    <p:sldLayoutId id="2147483734" r:id="rId8"/>
    <p:sldLayoutId id="2147483737" r:id="rId9"/>
    <p:sldLayoutId id="2147483735" r:id="rId10"/>
    <p:sldLayoutId id="2147483736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kN7ZzspGAnM?feature=oembe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817914"/>
            <a:ext cx="3702134" cy="3378388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AE00E2-5CA3-4367-AA40-7AA26DED44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3" r="-2" b="9030"/>
          <a:stretch/>
        </p:blipFill>
        <p:spPr>
          <a:xfrm>
            <a:off x="20" y="2186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305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3" descr="A close up of text on a white surface&#10;&#10;Description generated with high confidence">
            <a:extLst>
              <a:ext uri="{FF2B5EF4-FFF2-40B4-BE49-F238E27FC236}">
                <a16:creationId xmlns:a16="http://schemas.microsoft.com/office/drawing/2014/main" id="{8833E71F-6CE4-417F-8869-036270FBE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60000">
            <a:off x="7972772" y="1457064"/>
            <a:ext cx="3923241" cy="29411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F4CE45-3D3E-4836-81A4-F75CDD3A6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1922" y="584253"/>
            <a:ext cx="3248943" cy="619070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GB" sz="1800" b="1" cap="none">
                <a:latin typeface="Tahoma"/>
                <a:ea typeface="Tahoma"/>
                <a:cs typeface="Tahoma"/>
              </a:rPr>
              <a:t>Organised Chaos...</a:t>
            </a:r>
            <a:endParaRPr lang="en-US" sz="1800"/>
          </a:p>
        </p:txBody>
      </p:sp>
      <p:pic>
        <p:nvPicPr>
          <p:cNvPr id="9" name="Picture 9" descr="A close up of text on a whiteboard&#10;&#10;Description generated with very high confidence">
            <a:extLst>
              <a:ext uri="{FF2B5EF4-FFF2-40B4-BE49-F238E27FC236}">
                <a16:creationId xmlns:a16="http://schemas.microsoft.com/office/drawing/2014/main" id="{A61CFB02-D307-402E-A5AD-E4B4AAC35B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16200000">
            <a:off x="-24073" y="1558790"/>
            <a:ext cx="4920064" cy="3687402"/>
          </a:xfrm>
        </p:spPr>
      </p:pic>
      <p:pic>
        <p:nvPicPr>
          <p:cNvPr id="15" name="Picture 15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B07C838-408F-455A-B261-2B86E6DA9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1805" y="1287142"/>
            <a:ext cx="3605742" cy="2254250"/>
          </a:xfrm>
          <a:prstGeom prst="rect">
            <a:avLst/>
          </a:prstGeom>
        </p:spPr>
      </p:pic>
      <p:pic>
        <p:nvPicPr>
          <p:cNvPr id="11" name="Picture 11" descr="A close up of text on a whiteboard&#10;&#10;Description generated with high confidence">
            <a:extLst>
              <a:ext uri="{FF2B5EF4-FFF2-40B4-BE49-F238E27FC236}">
                <a16:creationId xmlns:a16="http://schemas.microsoft.com/office/drawing/2014/main" id="{83CD0A8B-BD67-4D06-90CC-F3378E2254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2961" y="2974703"/>
            <a:ext cx="2743200" cy="3657600"/>
          </a:xfrm>
          <a:prstGeom prst="rect">
            <a:avLst/>
          </a:prstGeom>
        </p:spPr>
      </p:pic>
      <p:pic>
        <p:nvPicPr>
          <p:cNvPr id="3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63EA853-FEBE-4111-AB02-74AC23F505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8187" y="5298528"/>
            <a:ext cx="1306230" cy="132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73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AE00E2-5CA3-4367-AA40-7AA26DED44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3" r="-2" b="9030"/>
          <a:stretch/>
        </p:blipFill>
        <p:spPr>
          <a:xfrm>
            <a:off x="20" y="2187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817914"/>
            <a:ext cx="3702134" cy="3378388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820" y="3112029"/>
            <a:ext cx="3688547" cy="662963"/>
          </a:xfrm>
        </p:spPr>
        <p:txBody>
          <a:bodyPr>
            <a:normAutofit/>
          </a:bodyPr>
          <a:lstStyle/>
          <a:p>
            <a:pPr algn="ctr"/>
            <a:r>
              <a:rPr lang="en-US" cap="none">
                <a:solidFill>
                  <a:schemeClr val="tx1"/>
                </a:solidFill>
                <a:ea typeface="Tahoma"/>
                <a:cs typeface="Calibri Light"/>
              </a:rPr>
              <a:t>Thank you</a:t>
            </a:r>
          </a:p>
        </p:txBody>
      </p:sp>
      <p:pic>
        <p:nvPicPr>
          <p:cNvPr id="14" name="Picture 14" descr="A screen shot of a computer&#10;&#10;Description generated with very high confidence">
            <a:extLst>
              <a:ext uri="{FF2B5EF4-FFF2-40B4-BE49-F238E27FC236}">
                <a16:creationId xmlns:a16="http://schemas.microsoft.com/office/drawing/2014/main" id="{EF5CC54D-0595-4D67-AFF8-FFDAAD906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504" y="437139"/>
            <a:ext cx="3622765" cy="6036128"/>
          </a:xfrm>
          <a:prstGeom prst="rect">
            <a:avLst/>
          </a:prstGeom>
        </p:spPr>
      </p:pic>
      <p:pic>
        <p:nvPicPr>
          <p:cNvPr id="8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9267BD5-DD7B-4AA1-BB16-612C1EA1D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3847" y="1186639"/>
            <a:ext cx="2458995" cy="4301705"/>
          </a:xfrm>
          <a:prstGeom prst="rect">
            <a:avLst/>
          </a:prstGeom>
        </p:spPr>
      </p:pic>
      <p:pic>
        <p:nvPicPr>
          <p:cNvPr id="3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9E544E7-526A-42B4-8E17-7ED161EEAE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08187" y="5298528"/>
            <a:ext cx="1306230" cy="132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23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AE00E2-5CA3-4367-AA40-7AA26DED44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3" r="-2" b="9030"/>
          <a:stretch/>
        </p:blipFill>
        <p:spPr>
          <a:xfrm>
            <a:off x="20" y="2187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817914"/>
            <a:ext cx="3702134" cy="3378388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820" y="3729185"/>
            <a:ext cx="3701141" cy="568501"/>
          </a:xfrm>
        </p:spPr>
        <p:txBody>
          <a:bodyPr>
            <a:normAutofit fontScale="90000"/>
          </a:bodyPr>
          <a:lstStyle/>
          <a:p>
            <a:pPr algn="ctr"/>
            <a:r>
              <a:rPr lang="en-US" cap="none">
                <a:solidFill>
                  <a:schemeClr val="tx1"/>
                </a:solidFill>
                <a:ea typeface="Tahoma"/>
                <a:cs typeface="Calibri Light"/>
              </a:rPr>
              <a:t>retroFlect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2433" y="4471723"/>
            <a:ext cx="3599805" cy="654488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>
                <a:latin typeface="Franklin Gothic Demi"/>
                <a:ea typeface="Tahoma"/>
                <a:cs typeface="Calibri"/>
              </a:rPr>
              <a:t>THE hottest innovation in wellbeing technology</a:t>
            </a:r>
            <a:endParaRPr lang="en-US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57CDEC8-3AF5-4571-9E8E-CBA962CDCAEE}"/>
              </a:ext>
            </a:extLst>
          </p:cNvPr>
          <p:cNvSpPr txBox="1">
            <a:spLocks/>
          </p:cNvSpPr>
          <p:nvPr/>
        </p:nvSpPr>
        <p:spPr>
          <a:xfrm>
            <a:off x="747835" y="4179784"/>
            <a:ext cx="3716719" cy="3107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>
                <a:solidFill>
                  <a:schemeClr val="tx1"/>
                </a:solidFill>
                <a:latin typeface="Franklin Gothic Demi"/>
                <a:ea typeface="Tahoma"/>
                <a:cs typeface="Calibri"/>
              </a:rPr>
              <a:t>self-reflection assistant</a:t>
            </a:r>
          </a:p>
        </p:txBody>
      </p:sp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290F471-EE95-45F9-97E9-15C590586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335" y="1932119"/>
            <a:ext cx="1884996" cy="1916886"/>
          </a:xfrm>
          <a:prstGeom prst="rect">
            <a:avLst/>
          </a:prstGeom>
        </p:spPr>
      </p:pic>
      <p:pic>
        <p:nvPicPr>
          <p:cNvPr id="7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2AAD089-8C1F-4903-939C-47D497EEB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8187" y="5298528"/>
            <a:ext cx="1306230" cy="1323454"/>
          </a:xfrm>
          <a:prstGeom prst="rect">
            <a:avLst/>
          </a:prstGeom>
        </p:spPr>
      </p:pic>
      <p:pic>
        <p:nvPicPr>
          <p:cNvPr id="19" name="Picture 1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7BEE07F-28EE-4308-B069-185311CFF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8719" y="452162"/>
            <a:ext cx="2613142" cy="5676585"/>
          </a:xfrm>
          <a:prstGeom prst="rect">
            <a:avLst/>
          </a:prstGeom>
        </p:spPr>
      </p:pic>
      <p:pic>
        <p:nvPicPr>
          <p:cNvPr id="15" name="Picture 15" descr="A picture containing mirror&#10;&#10;Description generated with very high confidence">
            <a:extLst>
              <a:ext uri="{FF2B5EF4-FFF2-40B4-BE49-F238E27FC236}">
                <a16:creationId xmlns:a16="http://schemas.microsoft.com/office/drawing/2014/main" id="{9D2A3AB1-3AAF-45D1-9847-796A3A12BE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5671" y="225451"/>
            <a:ext cx="3059239" cy="611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416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952FE5-E839-4FF4-B228-863DBA441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8608" y="866228"/>
            <a:ext cx="5194769" cy="557784"/>
          </a:xfrm>
        </p:spPr>
        <p:txBody>
          <a:bodyPr/>
          <a:lstStyle/>
          <a:p>
            <a:r>
              <a:rPr lang="en-GB" b="1">
                <a:latin typeface="Tahoma"/>
                <a:ea typeface="Tahoma"/>
                <a:cs typeface="Tahoma"/>
              </a:rPr>
              <a:t>What is it for?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DB302D-A08C-460E-BDDC-43E8995035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038" y="866229"/>
            <a:ext cx="5194770" cy="553373"/>
          </a:xfrm>
        </p:spPr>
        <p:txBody>
          <a:bodyPr/>
          <a:lstStyle/>
          <a:p>
            <a:r>
              <a:rPr lang="en-GB" b="1">
                <a:latin typeface="Tahoma"/>
                <a:ea typeface="Tahoma"/>
                <a:cs typeface="Tahoma"/>
              </a:rPr>
              <a:t>Who is it for?</a:t>
            </a:r>
            <a:endParaRPr lang="en-US" b="1">
              <a:latin typeface="Tahoma"/>
              <a:ea typeface="Tahoma"/>
              <a:cs typeface="Tahoma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582613-8B25-4128-B7AF-0A48F28DC5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2172" y="1541389"/>
            <a:ext cx="5767215" cy="458982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lvl="1" indent="0">
              <a:lnSpc>
                <a:spcPct val="120000"/>
              </a:lnSpc>
              <a:buNone/>
            </a:pPr>
            <a:r>
              <a:rPr lang="en-GB" sz="2400">
                <a:latin typeface="Franklin Gothic Book"/>
                <a:ea typeface="Tahoma"/>
                <a:cs typeface="Tahoma"/>
              </a:rPr>
              <a:t>Meet Selina:</a:t>
            </a:r>
          </a:p>
          <a:p>
            <a:pPr marL="285750" lvl="1" indent="-285750">
              <a:lnSpc>
                <a:spcPct val="120000"/>
              </a:lnSpc>
            </a:pPr>
            <a:r>
              <a:rPr lang="en-GB" sz="2400">
                <a:latin typeface="Franklin Gothic Book"/>
                <a:ea typeface="Tahoma"/>
                <a:cs typeface="Tahoma"/>
              </a:rPr>
              <a:t>Struggles to sleep </a:t>
            </a:r>
          </a:p>
          <a:p>
            <a:pPr marL="285750" lvl="1" indent="-285750">
              <a:lnSpc>
                <a:spcPct val="120000"/>
              </a:lnSpc>
            </a:pPr>
            <a:r>
              <a:rPr lang="en-GB" sz="2400">
                <a:latin typeface="Franklin Gothic Book"/>
                <a:ea typeface="Tahoma"/>
                <a:cs typeface="Tahoma"/>
              </a:rPr>
              <a:t>Racing mind</a:t>
            </a:r>
            <a:endParaRPr lang="en-GB" sz="2400"/>
          </a:p>
          <a:p>
            <a:pPr marL="285750" lvl="1" indent="-285750">
              <a:lnSpc>
                <a:spcPct val="120000"/>
              </a:lnSpc>
            </a:pPr>
            <a:r>
              <a:rPr lang="en-GB" sz="2400">
                <a:latin typeface="Franklin Gothic Book"/>
                <a:ea typeface="Tahoma"/>
                <a:cs typeface="Tahoma"/>
              </a:rPr>
              <a:t>Needs an outlet for emotional release</a:t>
            </a:r>
          </a:p>
          <a:p>
            <a:pPr marL="285750" indent="-285750">
              <a:lnSpc>
                <a:spcPct val="120000"/>
              </a:lnSpc>
            </a:pPr>
            <a:endParaRPr lang="en-GB" sz="1800">
              <a:latin typeface="Franklin Gothic Book"/>
              <a:ea typeface="Tahoma"/>
              <a:cs typeface="Tahoma"/>
            </a:endParaRP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2C0817AA-D079-4766-8AEB-9D9184079C14}"/>
              </a:ext>
            </a:extLst>
          </p:cNvPr>
          <p:cNvSpPr txBox="1">
            <a:spLocks/>
          </p:cNvSpPr>
          <p:nvPr/>
        </p:nvSpPr>
        <p:spPr>
          <a:xfrm>
            <a:off x="563877" y="1541389"/>
            <a:ext cx="4484024" cy="454303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20000"/>
              </a:lnSpc>
            </a:pPr>
            <a:r>
              <a:rPr lang="en-GB" sz="2400">
                <a:latin typeface="Franklin Gothic Book"/>
                <a:ea typeface="Tahoma"/>
                <a:cs typeface="Tahoma"/>
              </a:rPr>
              <a:t>A wellbeing app with a mission to help you keep track of your thoughts, habits and general mental and emotional health.</a:t>
            </a:r>
            <a:endParaRPr lang="en-US"/>
          </a:p>
          <a:p>
            <a:pPr marL="342900" indent="-342900">
              <a:lnSpc>
                <a:spcPct val="120000"/>
              </a:lnSpc>
            </a:pPr>
            <a:r>
              <a:rPr lang="en-GB" sz="2400">
                <a:ea typeface="+mn-lt"/>
                <a:cs typeface="+mn-lt"/>
              </a:rPr>
              <a:t>Reflect on your day in a structured way.</a:t>
            </a:r>
            <a:endParaRPr lang="en-GB" sz="2400">
              <a:latin typeface="Franklin Gothic Book"/>
              <a:ea typeface="Tahoma"/>
              <a:cs typeface="Tahoma"/>
            </a:endParaRPr>
          </a:p>
          <a:p>
            <a:pPr marL="285750" indent="-285750">
              <a:lnSpc>
                <a:spcPct val="120000"/>
              </a:lnSpc>
            </a:pPr>
            <a:r>
              <a:rPr lang="en-GB" sz="2400">
                <a:latin typeface="Franklin Gothic Book"/>
                <a:ea typeface="Tahoma"/>
                <a:cs typeface="Tahoma"/>
              </a:rPr>
              <a:t>Bring your best self to the world.</a:t>
            </a:r>
          </a:p>
          <a:p>
            <a:pPr marL="285750" lvl="1" indent="-285750">
              <a:lnSpc>
                <a:spcPct val="120000"/>
              </a:lnSpc>
            </a:pPr>
            <a:r>
              <a:rPr lang="en-GB" sz="2400">
                <a:latin typeface="Franklin Gothic Book"/>
                <a:ea typeface="Tahoma"/>
                <a:cs typeface="Tahoma"/>
              </a:rPr>
              <a:t>Track your wellbeing journey!</a:t>
            </a:r>
          </a:p>
          <a:p>
            <a:pPr marL="285750" lvl="2" indent="-285750">
              <a:lnSpc>
                <a:spcPct val="120000"/>
              </a:lnSpc>
            </a:pPr>
            <a:endParaRPr lang="en-GB" sz="2400">
              <a:latin typeface="Franklin Gothic Book"/>
              <a:ea typeface="Tahoma"/>
              <a:cs typeface="Tahoma"/>
            </a:endParaRPr>
          </a:p>
          <a:p>
            <a:pPr marL="285750" lvl="2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lvl="1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lvl="1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lvl="1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lvl="1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lvl="1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lvl="1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lvl="1" indent="-285750">
              <a:lnSpc>
                <a:spcPct val="120000"/>
              </a:lnSpc>
            </a:pPr>
            <a:endParaRPr lang="en-GB">
              <a:latin typeface="Franklin Gothic Book"/>
              <a:ea typeface="Tahoma"/>
              <a:cs typeface="Tahoma"/>
            </a:endParaRPr>
          </a:p>
          <a:p>
            <a:pPr marL="285750" lvl="1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  <a:p>
            <a:pPr marL="285750" indent="-285750">
              <a:lnSpc>
                <a:spcPct val="120000"/>
              </a:lnSpc>
            </a:pPr>
            <a:endParaRPr lang="en-GB" sz="1700">
              <a:latin typeface="Franklin Gothic Book"/>
              <a:ea typeface="Tahoma"/>
              <a:cs typeface="Tahoma"/>
            </a:endParaRPr>
          </a:p>
        </p:txBody>
      </p:sp>
      <p:pic>
        <p:nvPicPr>
          <p:cNvPr id="3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D1B12B5-1B1B-43A6-AF26-FC30B26E7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8187" y="5298528"/>
            <a:ext cx="1306230" cy="132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372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hlinkClick r:id="" action="ppaction://media"/>
            <a:extLst>
              <a:ext uri="{FF2B5EF4-FFF2-40B4-BE49-F238E27FC236}">
                <a16:creationId xmlns:a16="http://schemas.microsoft.com/office/drawing/2014/main" id="{FB81058F-593D-460C-915D-3A54DB27FC3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08598" y="161025"/>
            <a:ext cx="11686279" cy="659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59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A0393-211B-4C42-B14B-2984228DD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617" y="702156"/>
            <a:ext cx="5354240" cy="489696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GB" sz="2000" b="1" cap="none">
                <a:latin typeface="Tahoma"/>
                <a:ea typeface="Tahoma"/>
                <a:cs typeface="Tahoma"/>
              </a:rPr>
              <a:t>Future Features To Implement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CCA9E-497F-4660-891F-32DD46E58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619" y="1356738"/>
            <a:ext cx="3397423" cy="2218905"/>
          </a:xfrm>
        </p:spPr>
        <p:txBody>
          <a:bodyPr/>
          <a:lstStyle/>
          <a:p>
            <a:pPr marL="285750" indent="-285750"/>
            <a:r>
              <a:rPr lang="en-GB"/>
              <a:t>Sign In</a:t>
            </a:r>
          </a:p>
          <a:p>
            <a:pPr marL="285750" indent="-285750"/>
            <a:r>
              <a:rPr lang="en-GB"/>
              <a:t>Sign Out</a:t>
            </a:r>
          </a:p>
          <a:p>
            <a:pPr marL="285750" indent="-285750"/>
            <a:r>
              <a:rPr lang="en-GB"/>
              <a:t>Register/Sign Up</a:t>
            </a:r>
          </a:p>
          <a:p>
            <a:pPr marL="285750" indent="-285750"/>
            <a:r>
              <a:rPr lang="en-GB"/>
              <a:t>View all your previous entries</a:t>
            </a:r>
          </a:p>
          <a:p>
            <a:pPr marL="285750" indent="-285750"/>
            <a:r>
              <a:rPr lang="en-GB"/>
              <a:t>Create a new diary entry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9699E36-8F03-45C9-96AE-DAB9C8766335}"/>
              </a:ext>
            </a:extLst>
          </p:cNvPr>
          <p:cNvSpPr txBox="1">
            <a:spLocks/>
          </p:cNvSpPr>
          <p:nvPr/>
        </p:nvSpPr>
        <p:spPr>
          <a:xfrm>
            <a:off x="666536" y="703466"/>
            <a:ext cx="3879008" cy="4946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GB" sz="2000" b="1" cap="none">
                <a:latin typeface="Tahoma"/>
                <a:ea typeface="Tahoma"/>
                <a:cs typeface="Tahoma"/>
              </a:rPr>
              <a:t>Quick Recap Of Features</a:t>
            </a:r>
            <a:endParaRPr lang="en-GB" sz="2000" b="1">
              <a:latin typeface="Tahoma"/>
              <a:ea typeface="Tahoma"/>
              <a:cs typeface="Tahom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EA05F2-EE74-4DE9-9E4A-3479960EDE4D}"/>
              </a:ext>
            </a:extLst>
          </p:cNvPr>
          <p:cNvSpPr txBox="1"/>
          <p:nvPr/>
        </p:nvSpPr>
        <p:spPr>
          <a:xfrm>
            <a:off x="5399544" y="1458355"/>
            <a:ext cx="2743200" cy="13508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GB" sz="1700">
                <a:solidFill>
                  <a:schemeClr val="tx1">
                    <a:lumMod val="75000"/>
                    <a:lumOff val="25000"/>
                  </a:schemeClr>
                </a:solidFill>
              </a:rPr>
              <a:t>Mood sliders</a:t>
            </a:r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GB" sz="1700">
                <a:solidFill>
                  <a:schemeClr val="tx1">
                    <a:lumMod val="75000"/>
                    <a:lumOff val="25000"/>
                  </a:schemeClr>
                </a:solidFill>
              </a:rPr>
              <a:t>Gratitude entries</a:t>
            </a:r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GB" sz="1700">
                <a:solidFill>
                  <a:schemeClr val="tx1">
                    <a:lumMod val="75000"/>
                    <a:lumOff val="25000"/>
                  </a:schemeClr>
                </a:solidFill>
              </a:rPr>
              <a:t>Better display of previous entries in carousel</a:t>
            </a:r>
          </a:p>
        </p:txBody>
      </p:sp>
      <p:pic>
        <p:nvPicPr>
          <p:cNvPr id="4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F2792BD-CC11-48B2-AD7E-D36A11882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3611" y="1356417"/>
            <a:ext cx="2943613" cy="1549275"/>
          </a:xfrm>
          <a:prstGeom prst="rect">
            <a:avLst/>
          </a:prstGeom>
        </p:spPr>
      </p:pic>
      <p:pic>
        <p:nvPicPr>
          <p:cNvPr id="7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2F962C7-7F88-49A5-8DF1-658199808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8187" y="5298528"/>
            <a:ext cx="1306230" cy="1323454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7B1BCF4F-5626-475C-A0AD-0717DBB6CC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314" y="3207928"/>
            <a:ext cx="5214151" cy="248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64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7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Rectangle 49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51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53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1" name="Rectangle 55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3" name="Rectangle 57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93FA07-5D6F-4CF9-85AD-6A4D59D05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20" y="863695"/>
            <a:ext cx="3511233" cy="37799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>
                <a:solidFill>
                  <a:schemeClr val="tx1"/>
                </a:solidFill>
              </a:rPr>
              <a:t>The</a:t>
            </a:r>
            <a:br>
              <a:rPr lang="en-US" sz="5400" b="1"/>
            </a:br>
            <a:r>
              <a:rPr lang="en-US" sz="5400" b="1">
                <a:solidFill>
                  <a:schemeClr val="tx1"/>
                </a:solidFill>
              </a:rPr>
              <a:t>Tech</a:t>
            </a:r>
            <a:br>
              <a:rPr lang="en-US" sz="5400" b="1"/>
            </a:br>
            <a:r>
              <a:rPr lang="en-US" sz="5400" b="1">
                <a:solidFill>
                  <a:schemeClr val="tx1"/>
                </a:solidFill>
              </a:rPr>
              <a:t>stack</a:t>
            </a:r>
          </a:p>
        </p:txBody>
      </p:sp>
      <p:sp>
        <p:nvSpPr>
          <p:cNvPr id="55" name="Rectangle 59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B90D3B9-B7AC-4D94-A7F9-2C4BD1FB98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26" r="17607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  <p:pic>
        <p:nvPicPr>
          <p:cNvPr id="5" name="Picture 5" descr="A picture containing indoor, toy, doll, photo&#10;&#10;Description generated with very high confidence">
            <a:extLst>
              <a:ext uri="{FF2B5EF4-FFF2-40B4-BE49-F238E27FC236}">
                <a16:creationId xmlns:a16="http://schemas.microsoft.com/office/drawing/2014/main" id="{77DD1F86-7F15-43B4-B6AB-9C00080A2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985" y="500884"/>
            <a:ext cx="5557472" cy="4304162"/>
          </a:xfrm>
          <a:prstGeom prst="rect">
            <a:avLst/>
          </a:prstGeom>
        </p:spPr>
      </p:pic>
      <p:pic>
        <p:nvPicPr>
          <p:cNvPr id="3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F1F5822-4651-4766-B4AB-A6CC96062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8187" y="5298528"/>
            <a:ext cx="1306230" cy="132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8264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5C355E-B5FD-476A-9D17-0E2450F09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57" y="595087"/>
            <a:ext cx="3412067" cy="6626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Front End</a:t>
            </a:r>
          </a:p>
        </p:txBody>
      </p:sp>
      <p:pic>
        <p:nvPicPr>
          <p:cNvPr id="5" name="Picture 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E5837F0D-78D6-469D-B548-2FBD48183E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4" r="28322" b="347"/>
          <a:stretch/>
        </p:blipFill>
        <p:spPr>
          <a:xfrm>
            <a:off x="4462963" y="455023"/>
            <a:ext cx="7162804" cy="59256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CE0F39-1B72-424E-8CE1-5EB24FE98AE4}"/>
              </a:ext>
            </a:extLst>
          </p:cNvPr>
          <p:cNvSpPr txBox="1"/>
          <p:nvPr/>
        </p:nvSpPr>
        <p:spPr>
          <a:xfrm>
            <a:off x="442086" y="1210383"/>
            <a:ext cx="3555579" cy="32831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>
                <a:solidFill>
                  <a:schemeClr val="bg1"/>
                </a:solidFill>
              </a:rPr>
              <a:t>React</a:t>
            </a:r>
            <a:endParaRPr lang="en-US"/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>
                <a:solidFill>
                  <a:schemeClr val="bg1"/>
                </a:solidFill>
              </a:rPr>
              <a:t>Next.js (used initially then removed later)</a:t>
            </a:r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>
                <a:solidFill>
                  <a:schemeClr val="bg1"/>
                </a:solidFill>
              </a:rPr>
              <a:t>Axios (HTTP client)</a:t>
            </a:r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>
                <a:solidFill>
                  <a:schemeClr val="bg1"/>
                </a:solidFill>
              </a:rPr>
              <a:t>Bootstrap</a:t>
            </a:r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>
                <a:solidFill>
                  <a:schemeClr val="bg1"/>
                </a:solidFill>
              </a:rPr>
              <a:t>End to end testing with Cypress</a:t>
            </a:r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>
                <a:solidFill>
                  <a:schemeClr val="bg1"/>
                </a:solidFill>
              </a:rPr>
              <a:t>ESLint</a:t>
            </a:r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endParaRPr lang="en-US" sz="17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4456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394E1F-0B5F-497D-B2A6-8383A2A5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3"/>
            <a:chOff x="438068" y="457200"/>
            <a:chExt cx="3703320" cy="593513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1FF39A-AC3C-4066-9D4C-519AA2281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01201"/>
              <a:ext cx="3702134" cy="5791132"/>
            </a:xfrm>
            <a:prstGeom prst="rect">
              <a:avLst/>
            </a:prstGeom>
            <a:solidFill>
              <a:srgbClr val="465359">
                <a:alpha val="97000"/>
              </a:srgb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4C13BAB-7C00-4D21-A857-E3D41C0A2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rgbClr val="465359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85C355E-B5FD-476A-9D17-0E2450F09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57" y="595087"/>
            <a:ext cx="3412067" cy="6626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BACK End</a:t>
            </a:r>
          </a:p>
        </p:txBody>
      </p:sp>
      <p:pic>
        <p:nvPicPr>
          <p:cNvPr id="3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CA95019-E9CB-4AC8-9311-28CE666F4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9491" y="458436"/>
            <a:ext cx="7561942" cy="5958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6C97E3-9C5C-4BFD-8F77-06D9BDDFFD03}"/>
              </a:ext>
            </a:extLst>
          </p:cNvPr>
          <p:cNvSpPr txBox="1"/>
          <p:nvPr/>
        </p:nvSpPr>
        <p:spPr>
          <a:xfrm>
            <a:off x="442086" y="1210383"/>
            <a:ext cx="2749497" cy="180953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>
                <a:solidFill>
                  <a:schemeClr val="bg1"/>
                </a:solidFill>
              </a:rPr>
              <a:t>Node.js</a:t>
            </a:r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>
                <a:solidFill>
                  <a:schemeClr val="bg1"/>
                </a:solidFill>
              </a:rPr>
              <a:t>Express.js</a:t>
            </a:r>
          </a:p>
          <a:p>
            <a:pPr marL="285750" indent="-28575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sz="1700">
                <a:solidFill>
                  <a:schemeClr val="bg1"/>
                </a:solidFill>
              </a:rPr>
              <a:t>Mongo.db</a:t>
            </a:r>
          </a:p>
        </p:txBody>
      </p:sp>
    </p:spTree>
    <p:extLst>
      <p:ext uri="{BB962C8B-B14F-4D97-AF65-F5344CB8AC3E}">
        <p14:creationId xmlns:p14="http://schemas.microsoft.com/office/powerpoint/2010/main" val="3067108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4CE45-3D3E-4836-81A4-F75CDD3A6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77928"/>
            <a:ext cx="5050033" cy="61907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sz="1800" b="1" strike="sngStrike" cap="none">
                <a:latin typeface="Tahoma"/>
                <a:ea typeface="Tahoma"/>
                <a:cs typeface="Tahoma"/>
              </a:rPr>
              <a:t>Challenges</a:t>
            </a:r>
            <a:br>
              <a:rPr lang="en-GB" sz="1800" b="1" cap="none">
                <a:latin typeface="Tahoma"/>
                <a:ea typeface="Tahoma"/>
                <a:cs typeface="Tahoma"/>
              </a:rPr>
            </a:br>
            <a:r>
              <a:rPr lang="en-GB" sz="1800" b="1" cap="none">
                <a:latin typeface="Tahoma"/>
                <a:ea typeface="Tahoma"/>
                <a:cs typeface="Tahoma"/>
              </a:rPr>
              <a:t>Learning Opportunities</a:t>
            </a:r>
            <a:endParaRPr lang="en-US" sz="1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28461-67E7-42CD-98CB-4A98C5218F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64321"/>
            <a:ext cx="5522346" cy="46110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/>
            <a:r>
              <a:rPr lang="en-GB" sz="1800">
                <a:latin typeface="Franklin Gothic Book"/>
                <a:ea typeface="Tahoma"/>
                <a:cs typeface="Tahoma"/>
              </a:rPr>
              <a:t>Available time to learn new things on ReactJS and software development practices</a:t>
            </a:r>
          </a:p>
          <a:p>
            <a:pPr marL="285750" indent="-285750"/>
            <a:r>
              <a:rPr lang="en-GB" sz="1800">
                <a:latin typeface="Franklin Gothic Book"/>
                <a:ea typeface="Tahoma"/>
                <a:cs typeface="Tahoma"/>
              </a:rPr>
              <a:t>Did not initialise our project directory with Linter</a:t>
            </a:r>
          </a:p>
          <a:p>
            <a:pPr marL="285750" indent="-285750"/>
            <a:r>
              <a:rPr lang="en-GB" sz="1800">
                <a:latin typeface="Franklin Gothic Book"/>
                <a:ea typeface="Tahoma"/>
                <a:cs typeface="Tahoma"/>
              </a:rPr>
              <a:t>Starting over (x4!)</a:t>
            </a:r>
          </a:p>
          <a:p>
            <a:pPr marL="285750" indent="-285750"/>
            <a:r>
              <a:rPr lang="en-GB" sz="1800">
                <a:ea typeface="Tahoma"/>
                <a:cs typeface="Tahoma"/>
              </a:rPr>
              <a:t>Planning could have been better</a:t>
            </a:r>
          </a:p>
          <a:p>
            <a:pPr marL="285750" indent="-285750"/>
            <a:r>
              <a:rPr lang="en-GB" sz="1800">
                <a:ea typeface="Tahoma"/>
                <a:cs typeface="Tahoma"/>
              </a:rPr>
              <a:t>Working effectively as a team</a:t>
            </a:r>
          </a:p>
          <a:p>
            <a:pPr marL="285750" indent="-285750"/>
            <a:endParaRPr lang="en-GB" sz="1800"/>
          </a:p>
          <a:p>
            <a:pPr marL="285750" indent="-285750"/>
            <a:endParaRPr lang="en-GB" sz="1800"/>
          </a:p>
          <a:p>
            <a:pPr marL="285750" indent="-285750"/>
            <a:endParaRPr lang="en-GB" sz="180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1BEBF9B-5224-40E3-BFDE-458B2EA13519}"/>
              </a:ext>
            </a:extLst>
          </p:cNvPr>
          <p:cNvSpPr txBox="1">
            <a:spLocks/>
          </p:cNvSpPr>
          <p:nvPr/>
        </p:nvSpPr>
        <p:spPr>
          <a:xfrm>
            <a:off x="6092695" y="1368554"/>
            <a:ext cx="5660891" cy="460473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GB" sz="1800">
                <a:latin typeface="Franklin Gothic Book"/>
                <a:ea typeface="Tahoma"/>
                <a:cs typeface="Tahoma"/>
              </a:rPr>
              <a:t>Learning to scan through lots of resources quickly</a:t>
            </a:r>
            <a:endParaRPr lang="en-GB" sz="1800">
              <a:ea typeface="Tahoma"/>
              <a:cs typeface="Tahoma"/>
            </a:endParaRPr>
          </a:p>
          <a:p>
            <a:pPr marL="285750" indent="-285750"/>
            <a:r>
              <a:rPr lang="en-GB" sz="1800">
                <a:latin typeface="Franklin Gothic Book"/>
                <a:ea typeface="Tahoma"/>
                <a:cs typeface="Tahoma"/>
              </a:rPr>
              <a:t>Used the GitHub wiki to create a resources board</a:t>
            </a:r>
          </a:p>
          <a:p>
            <a:pPr marL="285750" indent="-285750"/>
            <a:r>
              <a:rPr lang="en-GB" sz="1800">
                <a:latin typeface="Franklin Gothic Book"/>
                <a:ea typeface="Tahoma"/>
                <a:cs typeface="Tahoma"/>
              </a:rPr>
              <a:t>We started over with Linter installed.</a:t>
            </a:r>
          </a:p>
          <a:p>
            <a:pPr marL="285750" indent="-285750"/>
            <a:r>
              <a:rPr lang="en-GB" sz="1800">
                <a:latin typeface="Franklin Gothic Book"/>
                <a:ea typeface="Tahoma"/>
                <a:cs typeface="Tahoma"/>
              </a:rPr>
              <a:t>We re-used blocks of code where possible.</a:t>
            </a:r>
          </a:p>
          <a:p>
            <a:pPr marL="285750" indent="-285750"/>
            <a:r>
              <a:rPr lang="en-GB" sz="1800">
                <a:ea typeface="Tahoma"/>
                <a:cs typeface="Tahoma"/>
              </a:rPr>
              <a:t>We employed scrum methodologies to break down projects and assign them to team members</a:t>
            </a:r>
          </a:p>
          <a:p>
            <a:pPr marL="285750" indent="-285750"/>
            <a:r>
              <a:rPr lang="en-GB" sz="1800">
                <a:ea typeface="Tahoma"/>
                <a:cs typeface="Tahoma"/>
              </a:rPr>
              <a:t>We had a frank discussion where we aired our views so that we could move forward in agreement</a:t>
            </a:r>
          </a:p>
          <a:p>
            <a:pPr marL="285750" indent="-285750"/>
            <a:endParaRPr lang="en-GB" sz="1800">
              <a:ea typeface="Tahoma"/>
              <a:cs typeface="Tahoma"/>
            </a:endParaRPr>
          </a:p>
          <a:p>
            <a:pPr marL="285750" indent="-285750"/>
            <a:endParaRPr lang="en-GB" sz="1800"/>
          </a:p>
          <a:p>
            <a:pPr marL="285750" indent="-285750"/>
            <a:endParaRPr lang="en-GB" sz="18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EED532-EE26-401C-BF97-62CFB14EBB82}"/>
              </a:ext>
            </a:extLst>
          </p:cNvPr>
          <p:cNvSpPr txBox="1">
            <a:spLocks/>
          </p:cNvSpPr>
          <p:nvPr/>
        </p:nvSpPr>
        <p:spPr>
          <a:xfrm>
            <a:off x="6105290" y="675864"/>
            <a:ext cx="5050033" cy="6190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1800" b="1" cap="none">
                <a:latin typeface="Tahoma"/>
                <a:ea typeface="Tahoma"/>
                <a:cs typeface="Tahoma"/>
              </a:rPr>
              <a:t>How We </a:t>
            </a:r>
            <a:endParaRPr lang="en-US" sz="1800" b="1" cap="none">
              <a:latin typeface="Tahoma"/>
              <a:ea typeface="Tahoma"/>
              <a:cs typeface="Tahoma"/>
            </a:endParaRPr>
          </a:p>
          <a:p>
            <a:r>
              <a:rPr lang="en-GB" sz="1800" b="1" cap="none">
                <a:latin typeface="Tahoma"/>
                <a:ea typeface="Tahoma"/>
                <a:cs typeface="Tahoma"/>
              </a:rPr>
              <a:t>Overcame Them</a:t>
            </a:r>
            <a:endParaRPr lang="en-US" sz="1800" b="1" cap="none">
              <a:latin typeface="Tahoma"/>
              <a:ea typeface="Tahoma"/>
              <a:cs typeface="Tahoma"/>
            </a:endParaRPr>
          </a:p>
        </p:txBody>
      </p:sp>
      <p:pic>
        <p:nvPicPr>
          <p:cNvPr id="4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424D1CE-9362-44A3-B73B-42F01126E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8187" y="5298528"/>
            <a:ext cx="1306230" cy="132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75464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242C41"/>
      </a:dk2>
      <a:lt2>
        <a:srgbClr val="E3E8E2"/>
      </a:lt2>
      <a:accent1>
        <a:srgbClr val="B93FD1"/>
      </a:accent1>
      <a:accent2>
        <a:srgbClr val="7238C3"/>
      </a:accent2>
      <a:accent3>
        <a:srgbClr val="4747D3"/>
      </a:accent3>
      <a:accent4>
        <a:srgbClr val="2D6ABF"/>
      </a:accent4>
      <a:accent5>
        <a:srgbClr val="3CAFC6"/>
      </a:accent5>
      <a:accent6>
        <a:srgbClr val="2BB693"/>
      </a:accent6>
      <a:hlink>
        <a:srgbClr val="3B8AB2"/>
      </a:hlink>
      <a:folHlink>
        <a:srgbClr val="7F7F7F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TC104033925[[fn=Droplet]]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DividendVTI</vt:lpstr>
      <vt:lpstr>PowerPoint Presentation</vt:lpstr>
      <vt:lpstr>retroFlect</vt:lpstr>
      <vt:lpstr>PowerPoint Presentation</vt:lpstr>
      <vt:lpstr>PowerPoint Presentation</vt:lpstr>
      <vt:lpstr>Future Features To Implement</vt:lpstr>
      <vt:lpstr>The Tech stack</vt:lpstr>
      <vt:lpstr>Front End</vt:lpstr>
      <vt:lpstr>BACK End</vt:lpstr>
      <vt:lpstr>Challenges Learning Opportunities</vt:lpstr>
      <vt:lpstr>Organised Chaos...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2020-01-07T21:25:55Z</dcterms:created>
  <dcterms:modified xsi:type="dcterms:W3CDTF">2020-01-17T11:10:55Z</dcterms:modified>
</cp:coreProperties>
</file>

<file path=docProps/thumbnail.jpeg>
</file>